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21"/>
  </p:notesMasterIdLst>
  <p:sldIdLst>
    <p:sldId id="1242" r:id="rId5"/>
    <p:sldId id="1226" r:id="rId6"/>
    <p:sldId id="1026" r:id="rId7"/>
    <p:sldId id="1025" r:id="rId8"/>
    <p:sldId id="1028" r:id="rId9"/>
    <p:sldId id="1035" r:id="rId10"/>
    <p:sldId id="1240" r:id="rId11"/>
    <p:sldId id="1235" r:id="rId12"/>
    <p:sldId id="1236" r:id="rId13"/>
    <p:sldId id="1237" r:id="rId14"/>
    <p:sldId id="1233" r:id="rId15"/>
    <p:sldId id="1238" r:id="rId16"/>
    <p:sldId id="1239" r:id="rId17"/>
    <p:sldId id="1037" r:id="rId18"/>
    <p:sldId id="1234" r:id="rId19"/>
    <p:sldId id="1232" r:id="rId20"/>
  </p:sldIdLst>
  <p:sldSz cx="12192000" cy="6858000"/>
  <p:notesSz cx="6888163" cy="100218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ory Hawkridge" initials="GH" lastIdx="1" clrIdx="0">
    <p:extLst>
      <p:ext uri="{19B8F6BF-5375-455C-9EA6-DF929625EA0E}">
        <p15:presenceInfo xmlns:p15="http://schemas.microsoft.com/office/powerpoint/2012/main" userId="Gregory Hawkridge" providerId="None"/>
      </p:ext>
    </p:extLst>
  </p:cmAuthor>
  <p:cmAuthor id="2" name="Jun Y. Lau" initials="JYL" lastIdx="2" clrIdx="1">
    <p:extLst>
      <p:ext uri="{19B8F6BF-5375-455C-9EA6-DF929625EA0E}">
        <p15:presenceInfo xmlns:p15="http://schemas.microsoft.com/office/powerpoint/2012/main" userId="Jun Y. Lau" providerId="None"/>
      </p:ext>
    </p:extLst>
  </p:cmAuthor>
  <p:cmAuthor id="3" name="Jun Y. Lau" initials="JYL [2]" lastIdx="1" clrIdx="2">
    <p:extLst>
      <p:ext uri="{19B8F6BF-5375-455C-9EA6-DF929625EA0E}">
        <p15:presenceInfo xmlns:p15="http://schemas.microsoft.com/office/powerpoint/2012/main" userId="S::jyl49@cam.ac.uk::1bf58e8d-913c-4a3c-9dd0-65fcab03e7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FF"/>
    <a:srgbClr val="CF254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7A1E46-054D-47FD-8E01-1A2F30950E5B}" v="106" dt="2022-04-25T10:40:09.1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31" autoAdjust="0"/>
    <p:restoredTop sz="83738"/>
  </p:normalViewPr>
  <p:slideViewPr>
    <p:cSldViewPr snapToGrid="0">
      <p:cViewPr varScale="1">
        <p:scale>
          <a:sx n="56" d="100"/>
          <a:sy n="56" d="100"/>
        </p:scale>
        <p:origin x="88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 Y. Lau" userId="1bf58e8d-913c-4a3c-9dd0-65fcab03e726" providerId="ADAL" clId="{21DCB03A-0B99-B74E-811E-DE633C4D9E2A}"/>
    <pc:docChg chg="undo custSel modSld">
      <pc:chgData name="Jun Y. Lau" userId="1bf58e8d-913c-4a3c-9dd0-65fcab03e726" providerId="ADAL" clId="{21DCB03A-0B99-B74E-811E-DE633C4D9E2A}" dt="2022-02-10T21:04:18.431" v="46" actId="14100"/>
      <pc:docMkLst>
        <pc:docMk/>
      </pc:docMkLst>
      <pc:sldChg chg="addSp modSp mod">
        <pc:chgData name="Jun Y. Lau" userId="1bf58e8d-913c-4a3c-9dd0-65fcab03e726" providerId="ADAL" clId="{21DCB03A-0B99-B74E-811E-DE633C4D9E2A}" dt="2022-02-10T21:04:18.431" v="46" actId="14100"/>
        <pc:sldMkLst>
          <pc:docMk/>
          <pc:sldMk cId="3177498649" sldId="1232"/>
        </pc:sldMkLst>
        <pc:spChg chg="mod">
          <ac:chgData name="Jun Y. Lau" userId="1bf58e8d-913c-4a3c-9dd0-65fcab03e726" providerId="ADAL" clId="{21DCB03A-0B99-B74E-811E-DE633C4D9E2A}" dt="2022-02-10T21:04:12.556" v="34" actId="1076"/>
          <ac:spMkLst>
            <pc:docMk/>
            <pc:sldMk cId="3177498649" sldId="1232"/>
            <ac:spMk id="15" creationId="{403F27CA-7F07-4D80-ABD8-204AB6F6CE99}"/>
          </ac:spMkLst>
        </pc:spChg>
        <pc:spChg chg="mod">
          <ac:chgData name="Jun Y. Lau" userId="1bf58e8d-913c-4a3c-9dd0-65fcab03e726" providerId="ADAL" clId="{21DCB03A-0B99-B74E-811E-DE633C4D9E2A}" dt="2022-02-10T21:04:12.556" v="34" actId="1076"/>
          <ac:spMkLst>
            <pc:docMk/>
            <pc:sldMk cId="3177498649" sldId="1232"/>
            <ac:spMk id="16" creationId="{4929C5E8-386D-41EB-A67B-FBBE1191A9D0}"/>
          </ac:spMkLst>
        </pc:spChg>
        <pc:picChg chg="mod">
          <ac:chgData name="Jun Y. Lau" userId="1bf58e8d-913c-4a3c-9dd0-65fcab03e726" providerId="ADAL" clId="{21DCB03A-0B99-B74E-811E-DE633C4D9E2A}" dt="2022-02-10T21:04:18.431" v="46" actId="14100"/>
          <ac:picMkLst>
            <pc:docMk/>
            <pc:sldMk cId="3177498649" sldId="1232"/>
            <ac:picMk id="5" creationId="{22AF9DE5-CB7A-5B40-9F1C-2F5ED1DCB3A2}"/>
          </ac:picMkLst>
        </pc:picChg>
        <pc:picChg chg="add mod">
          <ac:chgData name="Jun Y. Lau" userId="1bf58e8d-913c-4a3c-9dd0-65fcab03e726" providerId="ADAL" clId="{21DCB03A-0B99-B74E-811E-DE633C4D9E2A}" dt="2022-02-10T21:02:05.134" v="2"/>
          <ac:picMkLst>
            <pc:docMk/>
            <pc:sldMk cId="3177498649" sldId="1232"/>
            <ac:picMk id="11" creationId="{F15367C4-B056-4D44-8BE3-6D3E0E571944}"/>
          </ac:picMkLst>
        </pc:picChg>
        <pc:cxnChg chg="mod">
          <ac:chgData name="Jun Y. Lau" userId="1bf58e8d-913c-4a3c-9dd0-65fcab03e726" providerId="ADAL" clId="{21DCB03A-0B99-B74E-811E-DE633C4D9E2A}" dt="2022-02-10T21:04:12.556" v="34" actId="1076"/>
          <ac:cxnSpMkLst>
            <pc:docMk/>
            <pc:sldMk cId="3177498649" sldId="1232"/>
            <ac:cxnSpMk id="20" creationId="{147EA469-050C-4737-9771-55AA9D9D5B51}"/>
          </ac:cxnSpMkLst>
        </pc:cxnChg>
      </pc:sldChg>
    </pc:docChg>
  </pc:docChgLst>
  <pc:docChgLst>
    <pc:chgData name="Jun Y. Lau" userId="1bf58e8d-913c-4a3c-9dd0-65fcab03e726" providerId="ADAL" clId="{C9D73EE2-3862-EE4A-8BDE-CF87D9F95DF4}"/>
    <pc:docChg chg="undo custSel addSld modSld">
      <pc:chgData name="Jun Y. Lau" userId="1bf58e8d-913c-4a3c-9dd0-65fcab03e726" providerId="ADAL" clId="{C9D73EE2-3862-EE4A-8BDE-CF87D9F95DF4}" dt="2022-04-22T15:47:23.100" v="71" actId="27636"/>
      <pc:docMkLst>
        <pc:docMk/>
      </pc:docMkLst>
      <pc:sldChg chg="modSp mod">
        <pc:chgData name="Jun Y. Lau" userId="1bf58e8d-913c-4a3c-9dd0-65fcab03e726" providerId="ADAL" clId="{C9D73EE2-3862-EE4A-8BDE-CF87D9F95DF4}" dt="2022-04-21T14:22:13.781" v="3" actId="1076"/>
        <pc:sldMkLst>
          <pc:docMk/>
          <pc:sldMk cId="3177498649" sldId="1232"/>
        </pc:sldMkLst>
        <pc:picChg chg="mod">
          <ac:chgData name="Jun Y. Lau" userId="1bf58e8d-913c-4a3c-9dd0-65fcab03e726" providerId="ADAL" clId="{C9D73EE2-3862-EE4A-8BDE-CF87D9F95DF4}" dt="2022-04-21T14:22:13.781" v="3" actId="1076"/>
          <ac:picMkLst>
            <pc:docMk/>
            <pc:sldMk cId="3177498649" sldId="1232"/>
            <ac:picMk id="11" creationId="{F15367C4-B056-4D44-8BE3-6D3E0E571944}"/>
          </ac:picMkLst>
        </pc:picChg>
      </pc:sldChg>
      <pc:sldChg chg="new">
        <pc:chgData name="Jun Y. Lau" userId="1bf58e8d-913c-4a3c-9dd0-65fcab03e726" providerId="ADAL" clId="{C9D73EE2-3862-EE4A-8BDE-CF87D9F95DF4}" dt="2022-04-21T14:25:06.570" v="4" actId="680"/>
        <pc:sldMkLst>
          <pc:docMk/>
          <pc:sldMk cId="1407967253" sldId="1233"/>
        </pc:sldMkLst>
      </pc:sldChg>
      <pc:sldChg chg="new">
        <pc:chgData name="Jun Y. Lau" userId="1bf58e8d-913c-4a3c-9dd0-65fcab03e726" providerId="ADAL" clId="{C9D73EE2-3862-EE4A-8BDE-CF87D9F95DF4}" dt="2022-04-21T14:25:07.308" v="5" actId="680"/>
        <pc:sldMkLst>
          <pc:docMk/>
          <pc:sldMk cId="223697075" sldId="1234"/>
        </pc:sldMkLst>
      </pc:sldChg>
      <pc:sldChg chg="modSp mod">
        <pc:chgData name="Jun Y. Lau" userId="1bf58e8d-913c-4a3c-9dd0-65fcab03e726" providerId="ADAL" clId="{C9D73EE2-3862-EE4A-8BDE-CF87D9F95DF4}" dt="2022-04-22T15:47:23.100" v="71" actId="27636"/>
        <pc:sldMkLst>
          <pc:docMk/>
          <pc:sldMk cId="560091197" sldId="1240"/>
        </pc:sldMkLst>
        <pc:spChg chg="mod">
          <ac:chgData name="Jun Y. Lau" userId="1bf58e8d-913c-4a3c-9dd0-65fcab03e726" providerId="ADAL" clId="{C9D73EE2-3862-EE4A-8BDE-CF87D9F95DF4}" dt="2022-04-22T15:47:23.100" v="71" actId="27636"/>
          <ac:spMkLst>
            <pc:docMk/>
            <pc:sldMk cId="560091197" sldId="1240"/>
            <ac:spMk id="3" creationId="{39DEAB50-B0FD-4094-9E8C-84BDDA5C82D9}"/>
          </ac:spMkLst>
        </pc:spChg>
      </pc:sldChg>
    </pc:docChg>
  </pc:docChgLst>
  <pc:docChgLst>
    <pc:chgData name="Jun Y. Lau" userId="1bf58e8d-913c-4a3c-9dd0-65fcab03e726" providerId="ADAL" clId="{E87A1E46-054D-47FD-8E01-1A2F30950E5B}"/>
    <pc:docChg chg="undo custSel addSld delSld modSld sldOrd">
      <pc:chgData name="Jun Y. Lau" userId="1bf58e8d-913c-4a3c-9dd0-65fcab03e726" providerId="ADAL" clId="{E87A1E46-054D-47FD-8E01-1A2F30950E5B}" dt="2022-04-25T11:21:02.761" v="3462" actId="47"/>
      <pc:docMkLst>
        <pc:docMk/>
      </pc:docMkLst>
      <pc:sldChg chg="modSp">
        <pc:chgData name="Jun Y. Lau" userId="1bf58e8d-913c-4a3c-9dd0-65fcab03e726" providerId="ADAL" clId="{E87A1E46-054D-47FD-8E01-1A2F30950E5B}" dt="2022-04-25T09:36:18.192" v="3461" actId="14100"/>
        <pc:sldMkLst>
          <pc:docMk/>
          <pc:sldMk cId="1515569735" sldId="1028"/>
        </pc:sldMkLst>
        <pc:picChg chg="mod">
          <ac:chgData name="Jun Y. Lau" userId="1bf58e8d-913c-4a3c-9dd0-65fcab03e726" providerId="ADAL" clId="{E87A1E46-054D-47FD-8E01-1A2F30950E5B}" dt="2022-04-25T09:36:18.192" v="3461" actId="14100"/>
          <ac:picMkLst>
            <pc:docMk/>
            <pc:sldMk cId="1515569735" sldId="1028"/>
            <ac:picMk id="11" creationId="{D47D9DA8-33F4-D24B-B6F8-4418ECB005A1}"/>
          </ac:picMkLst>
        </pc:picChg>
      </pc:sldChg>
      <pc:sldChg chg="modSp mod">
        <pc:chgData name="Jun Y. Lau" userId="1bf58e8d-913c-4a3c-9dd0-65fcab03e726" providerId="ADAL" clId="{E87A1E46-054D-47FD-8E01-1A2F30950E5B}" dt="2022-04-24T08:48:50.963" v="3158" actId="20577"/>
        <pc:sldMkLst>
          <pc:docMk/>
          <pc:sldMk cId="4147019209" sldId="1035"/>
        </pc:sldMkLst>
        <pc:spChg chg="mod">
          <ac:chgData name="Jun Y. Lau" userId="1bf58e8d-913c-4a3c-9dd0-65fcab03e726" providerId="ADAL" clId="{E87A1E46-054D-47FD-8E01-1A2F30950E5B}" dt="2022-04-24T08:48:50.963" v="3158" actId="20577"/>
          <ac:spMkLst>
            <pc:docMk/>
            <pc:sldMk cId="4147019209" sldId="1035"/>
            <ac:spMk id="3" creationId="{5955A3FC-195A-2B43-802B-AB8FF3D0500F}"/>
          </ac:spMkLst>
        </pc:spChg>
      </pc:sldChg>
      <pc:sldChg chg="modSp mod ord">
        <pc:chgData name="Jun Y. Lau" userId="1bf58e8d-913c-4a3c-9dd0-65fcab03e726" providerId="ADAL" clId="{E87A1E46-054D-47FD-8E01-1A2F30950E5B}" dt="2022-04-21T20:42:21.698" v="170" actId="20577"/>
        <pc:sldMkLst>
          <pc:docMk/>
          <pc:sldMk cId="1970684321" sldId="1037"/>
        </pc:sldMkLst>
        <pc:spChg chg="mod">
          <ac:chgData name="Jun Y. Lau" userId="1bf58e8d-913c-4a3c-9dd0-65fcab03e726" providerId="ADAL" clId="{E87A1E46-054D-47FD-8E01-1A2F30950E5B}" dt="2022-04-21T20:42:21.698" v="170" actId="20577"/>
          <ac:spMkLst>
            <pc:docMk/>
            <pc:sldMk cId="1970684321" sldId="1037"/>
            <ac:spMk id="2" creationId="{FDDF74B3-03A6-4ED1-8748-435CC5128B0A}"/>
          </ac:spMkLst>
        </pc:spChg>
      </pc:sldChg>
      <pc:sldChg chg="ord">
        <pc:chgData name="Jun Y. Lau" userId="1bf58e8d-913c-4a3c-9dd0-65fcab03e726" providerId="ADAL" clId="{E87A1E46-054D-47FD-8E01-1A2F30950E5B}" dt="2022-04-25T08:12:02.586" v="3438"/>
        <pc:sldMkLst>
          <pc:docMk/>
          <pc:sldMk cId="310004236" sldId="1226"/>
        </pc:sldMkLst>
      </pc:sldChg>
      <pc:sldChg chg="addSp modSp mod">
        <pc:chgData name="Jun Y. Lau" userId="1bf58e8d-913c-4a3c-9dd0-65fcab03e726" providerId="ADAL" clId="{E87A1E46-054D-47FD-8E01-1A2F30950E5B}" dt="2022-04-23T22:31:03.093" v="3096" actId="1037"/>
        <pc:sldMkLst>
          <pc:docMk/>
          <pc:sldMk cId="3177498649" sldId="1232"/>
        </pc:sldMkLst>
        <pc:spChg chg="mod">
          <ac:chgData name="Jun Y. Lau" userId="1bf58e8d-913c-4a3c-9dd0-65fcab03e726" providerId="ADAL" clId="{E87A1E46-054D-47FD-8E01-1A2F30950E5B}" dt="2022-04-23T22:30:55.345" v="3080" actId="1076"/>
          <ac:spMkLst>
            <pc:docMk/>
            <pc:sldMk cId="3177498649" sldId="1232"/>
            <ac:spMk id="4" creationId="{1864D239-0537-499F-B0F5-FFFF594F12A1}"/>
          </ac:spMkLst>
        </pc:spChg>
        <pc:spChg chg="mod">
          <ac:chgData name="Jun Y. Lau" userId="1bf58e8d-913c-4a3c-9dd0-65fcab03e726" providerId="ADAL" clId="{E87A1E46-054D-47FD-8E01-1A2F30950E5B}" dt="2022-04-23T22:31:03.093" v="3096" actId="1037"/>
          <ac:spMkLst>
            <pc:docMk/>
            <pc:sldMk cId="3177498649" sldId="1232"/>
            <ac:spMk id="15" creationId="{403F27CA-7F07-4D80-ABD8-204AB6F6CE99}"/>
          </ac:spMkLst>
        </pc:spChg>
        <pc:spChg chg="mod">
          <ac:chgData name="Jun Y. Lau" userId="1bf58e8d-913c-4a3c-9dd0-65fcab03e726" providerId="ADAL" clId="{E87A1E46-054D-47FD-8E01-1A2F30950E5B}" dt="2022-04-23T22:31:03.093" v="3096" actId="1037"/>
          <ac:spMkLst>
            <pc:docMk/>
            <pc:sldMk cId="3177498649" sldId="1232"/>
            <ac:spMk id="16" creationId="{4929C5E8-386D-41EB-A67B-FBBE1191A9D0}"/>
          </ac:spMkLst>
        </pc:spChg>
        <pc:picChg chg="mod ord">
          <ac:chgData name="Jun Y. Lau" userId="1bf58e8d-913c-4a3c-9dd0-65fcab03e726" providerId="ADAL" clId="{E87A1E46-054D-47FD-8E01-1A2F30950E5B}" dt="2022-04-23T22:18:47.300" v="3032" actId="167"/>
          <ac:picMkLst>
            <pc:docMk/>
            <pc:sldMk cId="3177498649" sldId="1232"/>
            <ac:picMk id="5" creationId="{22AF9DE5-CB7A-5B40-9F1C-2F5ED1DCB3A2}"/>
          </ac:picMkLst>
        </pc:picChg>
        <pc:picChg chg="mod">
          <ac:chgData name="Jun Y. Lau" userId="1bf58e8d-913c-4a3c-9dd0-65fcab03e726" providerId="ADAL" clId="{E87A1E46-054D-47FD-8E01-1A2F30950E5B}" dt="2022-04-23T22:31:03.093" v="3096" actId="1037"/>
          <ac:picMkLst>
            <pc:docMk/>
            <pc:sldMk cId="3177498649" sldId="1232"/>
            <ac:picMk id="11" creationId="{F15367C4-B056-4D44-8BE3-6D3E0E571944}"/>
          </ac:picMkLst>
        </pc:picChg>
        <pc:picChg chg="add mod">
          <ac:chgData name="Jun Y. Lau" userId="1bf58e8d-913c-4a3c-9dd0-65fcab03e726" providerId="ADAL" clId="{E87A1E46-054D-47FD-8E01-1A2F30950E5B}" dt="2022-04-21T20:39:11.781" v="14" actId="1076"/>
          <ac:picMkLst>
            <pc:docMk/>
            <pc:sldMk cId="3177498649" sldId="1232"/>
            <ac:picMk id="12" creationId="{066CF30F-7A2E-451A-8F89-50E114B41993}"/>
          </ac:picMkLst>
        </pc:picChg>
        <pc:picChg chg="mod">
          <ac:chgData name="Jun Y. Lau" userId="1bf58e8d-913c-4a3c-9dd0-65fcab03e726" providerId="ADAL" clId="{E87A1E46-054D-47FD-8E01-1A2F30950E5B}" dt="2022-04-23T22:18:41.820" v="3030" actId="1076"/>
          <ac:picMkLst>
            <pc:docMk/>
            <pc:sldMk cId="3177498649" sldId="1232"/>
            <ac:picMk id="13" creationId="{085C84B0-5F0E-435E-B1D3-B0A3BD6D2001}"/>
          </ac:picMkLst>
        </pc:picChg>
        <pc:picChg chg="mod">
          <ac:chgData name="Jun Y. Lau" userId="1bf58e8d-913c-4a3c-9dd0-65fcab03e726" providerId="ADAL" clId="{E87A1E46-054D-47FD-8E01-1A2F30950E5B}" dt="2022-04-23T22:18:58.073" v="3041" actId="1036"/>
          <ac:picMkLst>
            <pc:docMk/>
            <pc:sldMk cId="3177498649" sldId="1232"/>
            <ac:picMk id="18" creationId="{C0AAAF23-4FDD-49F5-9E7D-3E2EDF856A21}"/>
          </ac:picMkLst>
        </pc:picChg>
        <pc:cxnChg chg="mod">
          <ac:chgData name="Jun Y. Lau" userId="1bf58e8d-913c-4a3c-9dd0-65fcab03e726" providerId="ADAL" clId="{E87A1E46-054D-47FD-8E01-1A2F30950E5B}" dt="2022-04-23T22:31:03.093" v="3096" actId="1037"/>
          <ac:cxnSpMkLst>
            <pc:docMk/>
            <pc:sldMk cId="3177498649" sldId="1232"/>
            <ac:cxnSpMk id="20" creationId="{147EA469-050C-4737-9771-55AA9D9D5B51}"/>
          </ac:cxnSpMkLst>
        </pc:cxnChg>
      </pc:sldChg>
      <pc:sldChg chg="addSp delSp modSp mod">
        <pc:chgData name="Jun Y. Lau" userId="1bf58e8d-913c-4a3c-9dd0-65fcab03e726" providerId="ADAL" clId="{E87A1E46-054D-47FD-8E01-1A2F30950E5B}" dt="2022-04-24T08:43:36.191" v="3144" actId="1037"/>
        <pc:sldMkLst>
          <pc:docMk/>
          <pc:sldMk cId="1407967253" sldId="1233"/>
        </pc:sldMkLst>
        <pc:spChg chg="mod">
          <ac:chgData name="Jun Y. Lau" userId="1bf58e8d-913c-4a3c-9dd0-65fcab03e726" providerId="ADAL" clId="{E87A1E46-054D-47FD-8E01-1A2F30950E5B}" dt="2022-04-21T20:40:54.753" v="109" actId="20577"/>
          <ac:spMkLst>
            <pc:docMk/>
            <pc:sldMk cId="1407967253" sldId="1233"/>
            <ac:spMk id="2" creationId="{38031826-3A83-23D3-857D-BD1DED5CB99B}"/>
          </ac:spMkLst>
        </pc:spChg>
        <pc:spChg chg="del">
          <ac:chgData name="Jun Y. Lau" userId="1bf58e8d-913c-4a3c-9dd0-65fcab03e726" providerId="ADAL" clId="{E87A1E46-054D-47FD-8E01-1A2F30950E5B}" dt="2022-04-21T20:37:37.562" v="6" actId="22"/>
          <ac:spMkLst>
            <pc:docMk/>
            <pc:sldMk cId="1407967253" sldId="1233"/>
            <ac:spMk id="3" creationId="{2473657A-DC25-EC8C-8E7D-36571424DB29}"/>
          </ac:spMkLst>
        </pc:spChg>
        <pc:spChg chg="add mod">
          <ac:chgData name="Jun Y. Lau" userId="1bf58e8d-913c-4a3c-9dd0-65fcab03e726" providerId="ADAL" clId="{E87A1E46-054D-47FD-8E01-1A2F30950E5B}" dt="2022-04-23T22:13:20.612" v="3002" actId="14100"/>
          <ac:spMkLst>
            <pc:docMk/>
            <pc:sldMk cId="1407967253" sldId="1233"/>
            <ac:spMk id="5" creationId="{08F9B06B-2F4C-4C62-92AE-86839DA014C3}"/>
          </ac:spMkLst>
        </pc:spChg>
        <pc:spChg chg="add mod">
          <ac:chgData name="Jun Y. Lau" userId="1bf58e8d-913c-4a3c-9dd0-65fcab03e726" providerId="ADAL" clId="{E87A1E46-054D-47FD-8E01-1A2F30950E5B}" dt="2022-04-23T22:13:18.780" v="3001" actId="1076"/>
          <ac:spMkLst>
            <pc:docMk/>
            <pc:sldMk cId="1407967253" sldId="1233"/>
            <ac:spMk id="7" creationId="{B7F33837-23E0-478B-AF8B-4D959F1F2E32}"/>
          </ac:spMkLst>
        </pc:spChg>
        <pc:spChg chg="add mod">
          <ac:chgData name="Jun Y. Lau" userId="1bf58e8d-913c-4a3c-9dd0-65fcab03e726" providerId="ADAL" clId="{E87A1E46-054D-47FD-8E01-1A2F30950E5B}" dt="2022-04-24T08:43:36.191" v="3144" actId="1037"/>
          <ac:spMkLst>
            <pc:docMk/>
            <pc:sldMk cId="1407967253" sldId="1233"/>
            <ac:spMk id="8" creationId="{5D31776D-9B63-4608-80A9-6EF42FD39C9F}"/>
          </ac:spMkLst>
        </pc:spChg>
        <pc:spChg chg="add mod">
          <ac:chgData name="Jun Y. Lau" userId="1bf58e8d-913c-4a3c-9dd0-65fcab03e726" providerId="ADAL" clId="{E87A1E46-054D-47FD-8E01-1A2F30950E5B}" dt="2022-04-23T22:12:36.236" v="2992" actId="1076"/>
          <ac:spMkLst>
            <pc:docMk/>
            <pc:sldMk cId="1407967253" sldId="1233"/>
            <ac:spMk id="9" creationId="{1825E934-42D9-4E5D-B071-8FBA348B6175}"/>
          </ac:spMkLst>
        </pc:spChg>
        <pc:spChg chg="add mod">
          <ac:chgData name="Jun Y. Lau" userId="1bf58e8d-913c-4a3c-9dd0-65fcab03e726" providerId="ADAL" clId="{E87A1E46-054D-47FD-8E01-1A2F30950E5B}" dt="2022-04-23T22:13:34.945" v="3006" actId="14100"/>
          <ac:spMkLst>
            <pc:docMk/>
            <pc:sldMk cId="1407967253" sldId="1233"/>
            <ac:spMk id="10" creationId="{623B0096-425E-4125-8C8E-792DCF2B36AD}"/>
          </ac:spMkLst>
        </pc:spChg>
        <pc:spChg chg="add mod">
          <ac:chgData name="Jun Y. Lau" userId="1bf58e8d-913c-4a3c-9dd0-65fcab03e726" providerId="ADAL" clId="{E87A1E46-054D-47FD-8E01-1A2F30950E5B}" dt="2022-04-23T22:13:37.047" v="3007" actId="1076"/>
          <ac:spMkLst>
            <pc:docMk/>
            <pc:sldMk cId="1407967253" sldId="1233"/>
            <ac:spMk id="11" creationId="{870449A4-EEE6-4E1D-A8F5-EEEC6805762D}"/>
          </ac:spMkLst>
        </pc:spChg>
        <pc:spChg chg="add mod">
          <ac:chgData name="Jun Y. Lau" userId="1bf58e8d-913c-4a3c-9dd0-65fcab03e726" providerId="ADAL" clId="{E87A1E46-054D-47FD-8E01-1A2F30950E5B}" dt="2022-04-23T22:13:23.695" v="3003" actId="14100"/>
          <ac:spMkLst>
            <pc:docMk/>
            <pc:sldMk cId="1407967253" sldId="1233"/>
            <ac:spMk id="12" creationId="{0D72E092-C873-41AB-9560-92E1DB48C6C2}"/>
          </ac:spMkLst>
        </pc:spChg>
        <pc:spChg chg="add mod">
          <ac:chgData name="Jun Y. Lau" userId="1bf58e8d-913c-4a3c-9dd0-65fcab03e726" providerId="ADAL" clId="{E87A1E46-054D-47FD-8E01-1A2F30950E5B}" dt="2022-04-24T08:43:17.811" v="3138" actId="1076"/>
          <ac:spMkLst>
            <pc:docMk/>
            <pc:sldMk cId="1407967253" sldId="1233"/>
            <ac:spMk id="13" creationId="{3344D359-7E76-4E24-A9EF-16C09DBDBF4E}"/>
          </ac:spMkLst>
        </pc:spChg>
        <pc:spChg chg="add del mod">
          <ac:chgData name="Jun Y. Lau" userId="1bf58e8d-913c-4a3c-9dd0-65fcab03e726" providerId="ADAL" clId="{E87A1E46-054D-47FD-8E01-1A2F30950E5B}" dt="2022-04-21T21:05:19.078" v="950" actId="478"/>
          <ac:spMkLst>
            <pc:docMk/>
            <pc:sldMk cId="1407967253" sldId="1233"/>
            <ac:spMk id="14" creationId="{191A2C05-5DC9-4115-AF6B-1A12A2826229}"/>
          </ac:spMkLst>
        </pc:spChg>
        <pc:picChg chg="add mod ord">
          <ac:chgData name="Jun Y. Lau" userId="1bf58e8d-913c-4a3c-9dd0-65fcab03e726" providerId="ADAL" clId="{E87A1E46-054D-47FD-8E01-1A2F30950E5B}" dt="2022-04-23T22:12:15.985" v="2988" actId="1035"/>
          <ac:picMkLst>
            <pc:docMk/>
            <pc:sldMk cId="1407967253" sldId="1233"/>
            <ac:picMk id="6" creationId="{76A3722F-924A-4BA5-80AC-05586CA2BBF7}"/>
          </ac:picMkLst>
        </pc:picChg>
      </pc:sldChg>
      <pc:sldChg chg="addSp delSp modSp mod modAnim">
        <pc:chgData name="Jun Y. Lau" userId="1bf58e8d-913c-4a3c-9dd0-65fcab03e726" providerId="ADAL" clId="{E87A1E46-054D-47FD-8E01-1A2F30950E5B}" dt="2022-04-22T07:22:28.898" v="2744" actId="20577"/>
        <pc:sldMkLst>
          <pc:docMk/>
          <pc:sldMk cId="223697075" sldId="1234"/>
        </pc:sldMkLst>
        <pc:spChg chg="mod">
          <ac:chgData name="Jun Y. Lau" userId="1bf58e8d-913c-4a3c-9dd0-65fcab03e726" providerId="ADAL" clId="{E87A1E46-054D-47FD-8E01-1A2F30950E5B}" dt="2022-04-22T07:22:28.898" v="2744" actId="20577"/>
          <ac:spMkLst>
            <pc:docMk/>
            <pc:sldMk cId="223697075" sldId="1234"/>
            <ac:spMk id="2" creationId="{4335E69B-C3E0-D02C-5D53-D2A071BDCA9C}"/>
          </ac:spMkLst>
        </pc:spChg>
        <pc:spChg chg="del">
          <ac:chgData name="Jun Y. Lau" userId="1bf58e8d-913c-4a3c-9dd0-65fcab03e726" providerId="ADAL" clId="{E87A1E46-054D-47FD-8E01-1A2F30950E5B}" dt="2022-04-21T20:42:02.078" v="152"/>
          <ac:spMkLst>
            <pc:docMk/>
            <pc:sldMk cId="223697075" sldId="1234"/>
            <ac:spMk id="3" creationId="{06D69B18-A0E5-002D-010E-EB505EA52DAC}"/>
          </ac:spMkLst>
        </pc:spChg>
        <pc:picChg chg="add mod">
          <ac:chgData name="Jun Y. Lau" userId="1bf58e8d-913c-4a3c-9dd0-65fcab03e726" providerId="ADAL" clId="{E87A1E46-054D-47FD-8E01-1A2F30950E5B}" dt="2022-04-21T20:42:10.653" v="167" actId="1036"/>
          <ac:picMkLst>
            <pc:docMk/>
            <pc:sldMk cId="223697075" sldId="1234"/>
            <ac:picMk id="5" creationId="{6995F8A8-F4AF-4D16-B69F-C38887C56E34}"/>
          </ac:picMkLst>
        </pc:picChg>
      </pc:sldChg>
      <pc:sldChg chg="addSp delSp modSp new mod">
        <pc:chgData name="Jun Y. Lau" userId="1bf58e8d-913c-4a3c-9dd0-65fcab03e726" providerId="ADAL" clId="{E87A1E46-054D-47FD-8E01-1A2F30950E5B}" dt="2022-04-24T16:50:38.390" v="3429" actId="20577"/>
        <pc:sldMkLst>
          <pc:docMk/>
          <pc:sldMk cId="1480091377" sldId="1235"/>
        </pc:sldMkLst>
        <pc:spChg chg="mod">
          <ac:chgData name="Jun Y. Lau" userId="1bf58e8d-913c-4a3c-9dd0-65fcab03e726" providerId="ADAL" clId="{E87A1E46-054D-47FD-8E01-1A2F30950E5B}" dt="2022-04-21T20:57:25.297" v="546" actId="20577"/>
          <ac:spMkLst>
            <pc:docMk/>
            <pc:sldMk cId="1480091377" sldId="1235"/>
            <ac:spMk id="2" creationId="{36F52D59-3F6A-424F-A378-1396BD315820}"/>
          </ac:spMkLst>
        </pc:spChg>
        <pc:spChg chg="del">
          <ac:chgData name="Jun Y. Lau" userId="1bf58e8d-913c-4a3c-9dd0-65fcab03e726" providerId="ADAL" clId="{E87A1E46-054D-47FD-8E01-1A2F30950E5B}" dt="2022-04-21T20:36:29.808" v="1" actId="22"/>
          <ac:spMkLst>
            <pc:docMk/>
            <pc:sldMk cId="1480091377" sldId="1235"/>
            <ac:spMk id="3" creationId="{922B3D0D-4876-4CDF-B277-75FFECBD2E46}"/>
          </ac:spMkLst>
        </pc:spChg>
        <pc:spChg chg="add del mod">
          <ac:chgData name="Jun Y. Lau" userId="1bf58e8d-913c-4a3c-9dd0-65fcab03e726" providerId="ADAL" clId="{E87A1E46-054D-47FD-8E01-1A2F30950E5B}" dt="2022-04-21T20:53:15.217" v="259" actId="11529"/>
          <ac:spMkLst>
            <pc:docMk/>
            <pc:sldMk cId="1480091377" sldId="1235"/>
            <ac:spMk id="3" creationId="{E12B0758-2B9A-4177-A308-95AF093C632A}"/>
          </ac:spMkLst>
        </pc:spChg>
        <pc:spChg chg="add del mod">
          <ac:chgData name="Jun Y. Lau" userId="1bf58e8d-913c-4a3c-9dd0-65fcab03e726" providerId="ADAL" clId="{E87A1E46-054D-47FD-8E01-1A2F30950E5B}" dt="2022-04-21T20:54:02.962" v="265" actId="11529"/>
          <ac:spMkLst>
            <pc:docMk/>
            <pc:sldMk cId="1480091377" sldId="1235"/>
            <ac:spMk id="5" creationId="{F23EA7D9-E631-42CD-B463-A130DA126558}"/>
          </ac:spMkLst>
        </pc:spChg>
        <pc:spChg chg="add mod">
          <ac:chgData name="Jun Y. Lau" userId="1bf58e8d-913c-4a3c-9dd0-65fcab03e726" providerId="ADAL" clId="{E87A1E46-054D-47FD-8E01-1A2F30950E5B}" dt="2022-04-23T22:10:16.236" v="2942" actId="14100"/>
          <ac:spMkLst>
            <pc:docMk/>
            <pc:sldMk cId="1480091377" sldId="1235"/>
            <ac:spMk id="7" creationId="{91133BD6-222E-4CFA-936F-AE644E4641DB}"/>
          </ac:spMkLst>
        </pc:spChg>
        <pc:spChg chg="add mod">
          <ac:chgData name="Jun Y. Lau" userId="1bf58e8d-913c-4a3c-9dd0-65fcab03e726" providerId="ADAL" clId="{E87A1E46-054D-47FD-8E01-1A2F30950E5B}" dt="2022-04-23T22:20:49.856" v="3056" actId="14100"/>
          <ac:spMkLst>
            <pc:docMk/>
            <pc:sldMk cId="1480091377" sldId="1235"/>
            <ac:spMk id="8" creationId="{C4908251-EF03-4CA6-9C53-A527F42AA450}"/>
          </ac:spMkLst>
        </pc:spChg>
        <pc:spChg chg="add mod">
          <ac:chgData name="Jun Y. Lau" userId="1bf58e8d-913c-4a3c-9dd0-65fcab03e726" providerId="ADAL" clId="{E87A1E46-054D-47FD-8E01-1A2F30950E5B}" dt="2022-04-23T22:20:35.234" v="3054" actId="20577"/>
          <ac:spMkLst>
            <pc:docMk/>
            <pc:sldMk cId="1480091377" sldId="1235"/>
            <ac:spMk id="9" creationId="{05D7F87C-371A-4CDC-8CFC-8BF7490ACF23}"/>
          </ac:spMkLst>
        </pc:spChg>
        <pc:spChg chg="add mod">
          <ac:chgData name="Jun Y. Lau" userId="1bf58e8d-913c-4a3c-9dd0-65fcab03e726" providerId="ADAL" clId="{E87A1E46-054D-47FD-8E01-1A2F30950E5B}" dt="2022-04-24T16:50:38.390" v="3429" actId="20577"/>
          <ac:spMkLst>
            <pc:docMk/>
            <pc:sldMk cId="1480091377" sldId="1235"/>
            <ac:spMk id="10" creationId="{FFFA3DB6-0E10-4DE5-B3AD-B7EACC78B79F}"/>
          </ac:spMkLst>
        </pc:spChg>
        <pc:picChg chg="add mod ord">
          <ac:chgData name="Jun Y. Lau" userId="1bf58e8d-913c-4a3c-9dd0-65fcab03e726" providerId="ADAL" clId="{E87A1E46-054D-47FD-8E01-1A2F30950E5B}" dt="2022-04-23T22:09:43.895" v="2935" actId="1035"/>
          <ac:picMkLst>
            <pc:docMk/>
            <pc:sldMk cId="1480091377" sldId="1235"/>
            <ac:picMk id="6" creationId="{4B90DC52-CE02-4722-8810-509914167A29}"/>
          </ac:picMkLst>
        </pc:picChg>
      </pc:sldChg>
      <pc:sldChg chg="addSp delSp modSp new mod">
        <pc:chgData name="Jun Y. Lau" userId="1bf58e8d-913c-4a3c-9dd0-65fcab03e726" providerId="ADAL" clId="{E87A1E46-054D-47FD-8E01-1A2F30950E5B}" dt="2022-04-23T22:11:02.162" v="2958" actId="1076"/>
        <pc:sldMkLst>
          <pc:docMk/>
          <pc:sldMk cId="3937948674" sldId="1236"/>
        </pc:sldMkLst>
        <pc:spChg chg="mod">
          <ac:chgData name="Jun Y. Lau" userId="1bf58e8d-913c-4a3c-9dd0-65fcab03e726" providerId="ADAL" clId="{E87A1E46-054D-47FD-8E01-1A2F30950E5B}" dt="2022-04-21T20:40:20.891" v="33" actId="20577"/>
          <ac:spMkLst>
            <pc:docMk/>
            <pc:sldMk cId="3937948674" sldId="1236"/>
            <ac:spMk id="2" creationId="{05D37802-E2AF-4349-A2C0-F576138E0B71}"/>
          </ac:spMkLst>
        </pc:spChg>
        <pc:spChg chg="add mod">
          <ac:chgData name="Jun Y. Lau" userId="1bf58e8d-913c-4a3c-9dd0-65fcab03e726" providerId="ADAL" clId="{E87A1E46-054D-47FD-8E01-1A2F30950E5B}" dt="2022-04-23T22:11:02.162" v="2958" actId="1076"/>
          <ac:spMkLst>
            <pc:docMk/>
            <pc:sldMk cId="3937948674" sldId="1236"/>
            <ac:spMk id="3" creationId="{1579B246-7D58-438D-A884-7918F209BDC7}"/>
          </ac:spMkLst>
        </pc:spChg>
        <pc:spChg chg="del">
          <ac:chgData name="Jun Y. Lau" userId="1bf58e8d-913c-4a3c-9dd0-65fcab03e726" providerId="ADAL" clId="{E87A1E46-054D-47FD-8E01-1A2F30950E5B}" dt="2022-04-21T20:36:45.708" v="3" actId="22"/>
          <ac:spMkLst>
            <pc:docMk/>
            <pc:sldMk cId="3937948674" sldId="1236"/>
            <ac:spMk id="3" creationId="{8CED39E1-A0B0-4203-BECA-41405C3AB9AC}"/>
          </ac:spMkLst>
        </pc:spChg>
        <pc:spChg chg="add mod">
          <ac:chgData name="Jun Y. Lau" userId="1bf58e8d-913c-4a3c-9dd0-65fcab03e726" providerId="ADAL" clId="{E87A1E46-054D-47FD-8E01-1A2F30950E5B}" dt="2022-04-23T22:10:59.565" v="2957" actId="14100"/>
          <ac:spMkLst>
            <pc:docMk/>
            <pc:sldMk cId="3937948674" sldId="1236"/>
            <ac:spMk id="5" creationId="{1C13F4B4-4E95-4232-AA83-A89CE97202D4}"/>
          </ac:spMkLst>
        </pc:spChg>
        <pc:spChg chg="add mod">
          <ac:chgData name="Jun Y. Lau" userId="1bf58e8d-913c-4a3c-9dd0-65fcab03e726" providerId="ADAL" clId="{E87A1E46-054D-47FD-8E01-1A2F30950E5B}" dt="2022-04-23T22:10:44.108" v="2953" actId="14100"/>
          <ac:spMkLst>
            <pc:docMk/>
            <pc:sldMk cId="3937948674" sldId="1236"/>
            <ac:spMk id="7" creationId="{0A22512E-B58E-4082-A84C-B3E06D2FB7AD}"/>
          </ac:spMkLst>
        </pc:spChg>
        <pc:spChg chg="add mod">
          <ac:chgData name="Jun Y. Lau" userId="1bf58e8d-913c-4a3c-9dd0-65fcab03e726" providerId="ADAL" clId="{E87A1E46-054D-47FD-8E01-1A2F30950E5B}" dt="2022-04-23T22:10:46.604" v="2954" actId="1076"/>
          <ac:spMkLst>
            <pc:docMk/>
            <pc:sldMk cId="3937948674" sldId="1236"/>
            <ac:spMk id="8" creationId="{C95FFAD1-2DF1-4138-8B32-B9D889292218}"/>
          </ac:spMkLst>
        </pc:spChg>
        <pc:picChg chg="add mod ord">
          <ac:chgData name="Jun Y. Lau" userId="1bf58e8d-913c-4a3c-9dd0-65fcab03e726" providerId="ADAL" clId="{E87A1E46-054D-47FD-8E01-1A2F30950E5B}" dt="2022-04-23T22:10:28.585" v="2950" actId="1035"/>
          <ac:picMkLst>
            <pc:docMk/>
            <pc:sldMk cId="3937948674" sldId="1236"/>
            <ac:picMk id="6" creationId="{A6885BA6-78F9-40B8-967A-E74DE02798C8}"/>
          </ac:picMkLst>
        </pc:picChg>
      </pc:sldChg>
      <pc:sldChg chg="addSp delSp modSp new mod">
        <pc:chgData name="Jun Y. Lau" userId="1bf58e8d-913c-4a3c-9dd0-65fcab03e726" providerId="ADAL" clId="{E87A1E46-054D-47FD-8E01-1A2F30950E5B}" dt="2022-04-23T22:11:55.292" v="2978" actId="1035"/>
        <pc:sldMkLst>
          <pc:docMk/>
          <pc:sldMk cId="470078331" sldId="1237"/>
        </pc:sldMkLst>
        <pc:spChg chg="mod">
          <ac:chgData name="Jun Y. Lau" userId="1bf58e8d-913c-4a3c-9dd0-65fcab03e726" providerId="ADAL" clId="{E87A1E46-054D-47FD-8E01-1A2F30950E5B}" dt="2022-04-21T20:40:44.916" v="82" actId="20577"/>
          <ac:spMkLst>
            <pc:docMk/>
            <pc:sldMk cId="470078331" sldId="1237"/>
            <ac:spMk id="2" creationId="{ADD8EA1E-9554-4419-B6E3-CA3804D766A1}"/>
          </ac:spMkLst>
        </pc:spChg>
        <pc:spChg chg="del">
          <ac:chgData name="Jun Y. Lau" userId="1bf58e8d-913c-4a3c-9dd0-65fcab03e726" providerId="ADAL" clId="{E87A1E46-054D-47FD-8E01-1A2F30950E5B}" dt="2022-04-21T20:37:15.417" v="5" actId="22"/>
          <ac:spMkLst>
            <pc:docMk/>
            <pc:sldMk cId="470078331" sldId="1237"/>
            <ac:spMk id="3" creationId="{E3BE0D68-F8D3-4825-AAB2-B0EC31E821A8}"/>
          </ac:spMkLst>
        </pc:spChg>
        <pc:spChg chg="add mod">
          <ac:chgData name="Jun Y. Lau" userId="1bf58e8d-913c-4a3c-9dd0-65fcab03e726" providerId="ADAL" clId="{E87A1E46-054D-47FD-8E01-1A2F30950E5B}" dt="2022-04-23T22:11:55.292" v="2978" actId="1035"/>
          <ac:spMkLst>
            <pc:docMk/>
            <pc:sldMk cId="470078331" sldId="1237"/>
            <ac:spMk id="5" creationId="{C274F0A0-3D90-4210-A7DB-11E8095210E5}"/>
          </ac:spMkLst>
        </pc:spChg>
        <pc:spChg chg="add mod">
          <ac:chgData name="Jun Y. Lau" userId="1bf58e8d-913c-4a3c-9dd0-65fcab03e726" providerId="ADAL" clId="{E87A1E46-054D-47FD-8E01-1A2F30950E5B}" dt="2022-04-23T22:11:30.162" v="2969" actId="1076"/>
          <ac:spMkLst>
            <pc:docMk/>
            <pc:sldMk cId="470078331" sldId="1237"/>
            <ac:spMk id="7" creationId="{53D96C41-4B77-4E44-91A9-07A3E1C798D5}"/>
          </ac:spMkLst>
        </pc:spChg>
        <pc:spChg chg="add mod">
          <ac:chgData name="Jun Y. Lau" userId="1bf58e8d-913c-4a3c-9dd0-65fcab03e726" providerId="ADAL" clId="{E87A1E46-054D-47FD-8E01-1A2F30950E5B}" dt="2022-04-23T22:11:44.844" v="2971" actId="1076"/>
          <ac:spMkLst>
            <pc:docMk/>
            <pc:sldMk cId="470078331" sldId="1237"/>
            <ac:spMk id="8" creationId="{4FB1DC1E-537A-4FDD-8C82-004BD565D0FA}"/>
          </ac:spMkLst>
        </pc:spChg>
        <pc:spChg chg="add mod">
          <ac:chgData name="Jun Y. Lau" userId="1bf58e8d-913c-4a3c-9dd0-65fcab03e726" providerId="ADAL" clId="{E87A1E46-054D-47FD-8E01-1A2F30950E5B}" dt="2022-04-23T22:11:48.112" v="2972" actId="1076"/>
          <ac:spMkLst>
            <pc:docMk/>
            <pc:sldMk cId="470078331" sldId="1237"/>
            <ac:spMk id="9" creationId="{EC940D0A-8197-4F55-9A37-0D083D3F9699}"/>
          </ac:spMkLst>
        </pc:spChg>
        <pc:picChg chg="add mod ord">
          <ac:chgData name="Jun Y. Lau" userId="1bf58e8d-913c-4a3c-9dd0-65fcab03e726" providerId="ADAL" clId="{E87A1E46-054D-47FD-8E01-1A2F30950E5B}" dt="2022-04-23T22:11:14.627" v="2965" actId="1035"/>
          <ac:picMkLst>
            <pc:docMk/>
            <pc:sldMk cId="470078331" sldId="1237"/>
            <ac:picMk id="6" creationId="{2B7C1BC6-628C-43E9-8B0D-3C8460A6640B}"/>
          </ac:picMkLst>
        </pc:picChg>
      </pc:sldChg>
      <pc:sldChg chg="addSp delSp modSp new mod">
        <pc:chgData name="Jun Y. Lau" userId="1bf58e8d-913c-4a3c-9dd0-65fcab03e726" providerId="ADAL" clId="{E87A1E46-054D-47FD-8E01-1A2F30950E5B}" dt="2022-04-24T09:08:40.117" v="3382" actId="20577"/>
        <pc:sldMkLst>
          <pc:docMk/>
          <pc:sldMk cId="1316616424" sldId="1238"/>
        </pc:sldMkLst>
        <pc:spChg chg="mod">
          <ac:chgData name="Jun Y. Lau" userId="1bf58e8d-913c-4a3c-9dd0-65fcab03e726" providerId="ADAL" clId="{E87A1E46-054D-47FD-8E01-1A2F30950E5B}" dt="2022-04-21T20:41:00.815" v="134" actId="20577"/>
          <ac:spMkLst>
            <pc:docMk/>
            <pc:sldMk cId="1316616424" sldId="1238"/>
            <ac:spMk id="2" creationId="{738FE97C-2549-483F-BE37-D9FE9E20C813}"/>
          </ac:spMkLst>
        </pc:spChg>
        <pc:spChg chg="del">
          <ac:chgData name="Jun Y. Lau" userId="1bf58e8d-913c-4a3c-9dd0-65fcab03e726" providerId="ADAL" clId="{E87A1E46-054D-47FD-8E01-1A2F30950E5B}" dt="2022-04-21T20:37:52.030" v="8" actId="22"/>
          <ac:spMkLst>
            <pc:docMk/>
            <pc:sldMk cId="1316616424" sldId="1238"/>
            <ac:spMk id="3" creationId="{8B5C4A42-3C5C-4BF1-898F-3D5C8BDB4058}"/>
          </ac:spMkLst>
        </pc:spChg>
        <pc:spChg chg="add mod">
          <ac:chgData name="Jun Y. Lau" userId="1bf58e8d-913c-4a3c-9dd0-65fcab03e726" providerId="ADAL" clId="{E87A1E46-054D-47FD-8E01-1A2F30950E5B}" dt="2022-04-24T08:20:13.831" v="3099" actId="14100"/>
          <ac:spMkLst>
            <pc:docMk/>
            <pc:sldMk cId="1316616424" sldId="1238"/>
            <ac:spMk id="5" creationId="{00D89E7B-3FAA-48F2-B4B0-F65E9BB83A98}"/>
          </ac:spMkLst>
        </pc:spChg>
        <pc:spChg chg="add mod">
          <ac:chgData name="Jun Y. Lau" userId="1bf58e8d-913c-4a3c-9dd0-65fcab03e726" providerId="ADAL" clId="{E87A1E46-054D-47FD-8E01-1A2F30950E5B}" dt="2022-04-24T08:20:10.426" v="3098" actId="1076"/>
          <ac:spMkLst>
            <pc:docMk/>
            <pc:sldMk cId="1316616424" sldId="1238"/>
            <ac:spMk id="7" creationId="{F512C304-4689-4C57-90A3-AD0C61AACDE5}"/>
          </ac:spMkLst>
        </pc:spChg>
        <pc:spChg chg="add mod">
          <ac:chgData name="Jun Y. Lau" userId="1bf58e8d-913c-4a3c-9dd0-65fcab03e726" providerId="ADAL" clId="{E87A1E46-054D-47FD-8E01-1A2F30950E5B}" dt="2022-04-23T22:15:15.534" v="3026" actId="14100"/>
          <ac:spMkLst>
            <pc:docMk/>
            <pc:sldMk cId="1316616424" sldId="1238"/>
            <ac:spMk id="8" creationId="{28D867D4-CD4B-48FF-AB20-1DE0B1C13CFE}"/>
          </ac:spMkLst>
        </pc:spChg>
        <pc:spChg chg="add mod">
          <ac:chgData name="Jun Y. Lau" userId="1bf58e8d-913c-4a3c-9dd0-65fcab03e726" providerId="ADAL" clId="{E87A1E46-054D-47FD-8E01-1A2F30950E5B}" dt="2022-04-23T22:15:12.281" v="3025" actId="1076"/>
          <ac:spMkLst>
            <pc:docMk/>
            <pc:sldMk cId="1316616424" sldId="1238"/>
            <ac:spMk id="9" creationId="{BB277058-D435-4019-A514-EC0ED4451B6B}"/>
          </ac:spMkLst>
        </pc:spChg>
        <pc:spChg chg="add del mod">
          <ac:chgData name="Jun Y. Lau" userId="1bf58e8d-913c-4a3c-9dd0-65fcab03e726" providerId="ADAL" clId="{E87A1E46-054D-47FD-8E01-1A2F30950E5B}" dt="2022-04-21T21:06:53.140" v="1049"/>
          <ac:spMkLst>
            <pc:docMk/>
            <pc:sldMk cId="1316616424" sldId="1238"/>
            <ac:spMk id="10" creationId="{2863005F-A42C-412D-A23F-A6C02F8EB7F4}"/>
          </ac:spMkLst>
        </pc:spChg>
        <pc:spChg chg="add del mod">
          <ac:chgData name="Jun Y. Lau" userId="1bf58e8d-913c-4a3c-9dd0-65fcab03e726" providerId="ADAL" clId="{E87A1E46-054D-47FD-8E01-1A2F30950E5B}" dt="2022-04-21T21:06:53.140" v="1049"/>
          <ac:spMkLst>
            <pc:docMk/>
            <pc:sldMk cId="1316616424" sldId="1238"/>
            <ac:spMk id="11" creationId="{4D485FBA-86E6-416B-8449-BCD2292E9960}"/>
          </ac:spMkLst>
        </pc:spChg>
        <pc:spChg chg="add mod">
          <ac:chgData name="Jun Y. Lau" userId="1bf58e8d-913c-4a3c-9dd0-65fcab03e726" providerId="ADAL" clId="{E87A1E46-054D-47FD-8E01-1A2F30950E5B}" dt="2022-04-24T09:08:40.117" v="3382" actId="20577"/>
          <ac:spMkLst>
            <pc:docMk/>
            <pc:sldMk cId="1316616424" sldId="1238"/>
            <ac:spMk id="12" creationId="{62D65FE3-E26F-48E1-8601-5CBF5DCCB28D}"/>
          </ac:spMkLst>
        </pc:spChg>
        <pc:picChg chg="add mod ord">
          <ac:chgData name="Jun Y. Lau" userId="1bf58e8d-913c-4a3c-9dd0-65fcab03e726" providerId="ADAL" clId="{E87A1E46-054D-47FD-8E01-1A2F30950E5B}" dt="2022-04-23T22:13:49.873" v="3008" actId="1076"/>
          <ac:picMkLst>
            <pc:docMk/>
            <pc:sldMk cId="1316616424" sldId="1238"/>
            <ac:picMk id="6" creationId="{58ADC144-B0A8-4549-838F-7AC91A915D93}"/>
          </ac:picMkLst>
        </pc:picChg>
      </pc:sldChg>
      <pc:sldChg chg="modSp new mod ord">
        <pc:chgData name="Jun Y. Lau" userId="1bf58e8d-913c-4a3c-9dd0-65fcab03e726" providerId="ADAL" clId="{E87A1E46-054D-47FD-8E01-1A2F30950E5B}" dt="2022-04-22T07:47:35.486" v="2891" actId="20577"/>
        <pc:sldMkLst>
          <pc:docMk/>
          <pc:sldMk cId="546830129" sldId="1239"/>
        </pc:sldMkLst>
        <pc:spChg chg="mod">
          <ac:chgData name="Jun Y. Lau" userId="1bf58e8d-913c-4a3c-9dd0-65fcab03e726" providerId="ADAL" clId="{E87A1E46-054D-47FD-8E01-1A2F30950E5B}" dt="2022-04-22T07:27:41.463" v="2853" actId="20577"/>
          <ac:spMkLst>
            <pc:docMk/>
            <pc:sldMk cId="546830129" sldId="1239"/>
            <ac:spMk id="2" creationId="{51DD5836-29D2-4730-992C-053D318CDC52}"/>
          </ac:spMkLst>
        </pc:spChg>
        <pc:spChg chg="mod">
          <ac:chgData name="Jun Y. Lau" userId="1bf58e8d-913c-4a3c-9dd0-65fcab03e726" providerId="ADAL" clId="{E87A1E46-054D-47FD-8E01-1A2F30950E5B}" dt="2022-04-22T07:47:35.486" v="2891" actId="20577"/>
          <ac:spMkLst>
            <pc:docMk/>
            <pc:sldMk cId="546830129" sldId="1239"/>
            <ac:spMk id="3" creationId="{63088154-6497-4422-B388-DF45E938FE21}"/>
          </ac:spMkLst>
        </pc:spChg>
      </pc:sldChg>
      <pc:sldChg chg="addSp modSp new del mod">
        <pc:chgData name="Jun Y. Lau" userId="1bf58e8d-913c-4a3c-9dd0-65fcab03e726" providerId="ADAL" clId="{E87A1E46-054D-47FD-8E01-1A2F30950E5B}" dt="2022-04-21T20:51:18.979" v="243" actId="47"/>
        <pc:sldMkLst>
          <pc:docMk/>
          <pc:sldMk cId="1977254230" sldId="1239"/>
        </pc:sldMkLst>
        <pc:spChg chg="mod">
          <ac:chgData name="Jun Y. Lau" userId="1bf58e8d-913c-4a3c-9dd0-65fcab03e726" providerId="ADAL" clId="{E87A1E46-054D-47FD-8E01-1A2F30950E5B}" dt="2022-04-21T20:51:15.168" v="242" actId="14100"/>
          <ac:spMkLst>
            <pc:docMk/>
            <pc:sldMk cId="1977254230" sldId="1239"/>
            <ac:spMk id="3" creationId="{501BE017-53E3-4920-A763-5A2DC22DF8BB}"/>
          </ac:spMkLst>
        </pc:spChg>
        <pc:picChg chg="add mod">
          <ac:chgData name="Jun Y. Lau" userId="1bf58e8d-913c-4a3c-9dd0-65fcab03e726" providerId="ADAL" clId="{E87A1E46-054D-47FD-8E01-1A2F30950E5B}" dt="2022-04-21T20:51:09.561" v="241"/>
          <ac:picMkLst>
            <pc:docMk/>
            <pc:sldMk cId="1977254230" sldId="1239"/>
            <ac:picMk id="5" creationId="{51E8EADF-E073-489E-9DC6-7AD72A980E20}"/>
          </ac:picMkLst>
        </pc:picChg>
      </pc:sldChg>
      <pc:sldChg chg="modSp add mod">
        <pc:chgData name="Jun Y. Lau" userId="1bf58e8d-913c-4a3c-9dd0-65fcab03e726" providerId="ADAL" clId="{E87A1E46-054D-47FD-8E01-1A2F30950E5B}" dt="2022-04-22T07:45:08.671" v="2874" actId="20577"/>
        <pc:sldMkLst>
          <pc:docMk/>
          <pc:sldMk cId="560091197" sldId="1240"/>
        </pc:sldMkLst>
        <pc:spChg chg="mod">
          <ac:chgData name="Jun Y. Lau" userId="1bf58e8d-913c-4a3c-9dd0-65fcab03e726" providerId="ADAL" clId="{E87A1E46-054D-47FD-8E01-1A2F30950E5B}" dt="2022-04-22T07:45:08.671" v="2874" actId="20577"/>
          <ac:spMkLst>
            <pc:docMk/>
            <pc:sldMk cId="560091197" sldId="1240"/>
            <ac:spMk id="3" creationId="{39DEAB50-B0FD-4094-9E8C-84BDDA5C82D9}"/>
          </ac:spMkLst>
        </pc:spChg>
      </pc:sldChg>
      <pc:sldChg chg="modSp new del mod">
        <pc:chgData name="Jun Y. Lau" userId="1bf58e8d-913c-4a3c-9dd0-65fcab03e726" providerId="ADAL" clId="{E87A1E46-054D-47FD-8E01-1A2F30950E5B}" dt="2022-04-22T07:10:24.650" v="2296" actId="2696"/>
        <pc:sldMkLst>
          <pc:docMk/>
          <pc:sldMk cId="4237132088" sldId="1240"/>
        </pc:sldMkLst>
        <pc:spChg chg="mod">
          <ac:chgData name="Jun Y. Lau" userId="1bf58e8d-913c-4a3c-9dd0-65fcab03e726" providerId="ADAL" clId="{E87A1E46-054D-47FD-8E01-1A2F30950E5B}" dt="2022-04-22T07:08:06.045" v="2083" actId="20577"/>
          <ac:spMkLst>
            <pc:docMk/>
            <pc:sldMk cId="4237132088" sldId="1240"/>
            <ac:spMk id="2" creationId="{7B0F0DBB-A74C-4F85-9186-5BBB44211354}"/>
          </ac:spMkLst>
        </pc:spChg>
        <pc:spChg chg="mod">
          <ac:chgData name="Jun Y. Lau" userId="1bf58e8d-913c-4a3c-9dd0-65fcab03e726" providerId="ADAL" clId="{E87A1E46-054D-47FD-8E01-1A2F30950E5B}" dt="2022-04-22T07:10:07.068" v="2295" actId="20577"/>
          <ac:spMkLst>
            <pc:docMk/>
            <pc:sldMk cId="4237132088" sldId="1240"/>
            <ac:spMk id="3" creationId="{39DEAB50-B0FD-4094-9E8C-84BDDA5C82D9}"/>
          </ac:spMkLst>
        </pc:spChg>
      </pc:sldChg>
      <pc:sldChg chg="addSp delSp modSp new del mod">
        <pc:chgData name="Jun Y. Lau" userId="1bf58e8d-913c-4a3c-9dd0-65fcab03e726" providerId="ADAL" clId="{E87A1E46-054D-47FD-8E01-1A2F30950E5B}" dt="2022-04-25T11:21:02.761" v="3462" actId="47"/>
        <pc:sldMkLst>
          <pc:docMk/>
          <pc:sldMk cId="345487632" sldId="1241"/>
        </pc:sldMkLst>
        <pc:spChg chg="mod">
          <ac:chgData name="Jun Y. Lau" userId="1bf58e8d-913c-4a3c-9dd0-65fcab03e726" providerId="ADAL" clId="{E87A1E46-054D-47FD-8E01-1A2F30950E5B}" dt="2022-04-23T16:40:39.561" v="2905" actId="20577"/>
          <ac:spMkLst>
            <pc:docMk/>
            <pc:sldMk cId="345487632" sldId="1241"/>
            <ac:spMk id="2" creationId="{C2931077-7984-44E1-B393-D55689B13DA4}"/>
          </ac:spMkLst>
        </pc:spChg>
        <pc:spChg chg="mod">
          <ac:chgData name="Jun Y. Lau" userId="1bf58e8d-913c-4a3c-9dd0-65fcab03e726" providerId="ADAL" clId="{E87A1E46-054D-47FD-8E01-1A2F30950E5B}" dt="2022-04-25T08:37:12.644" v="3460" actId="20577"/>
          <ac:spMkLst>
            <pc:docMk/>
            <pc:sldMk cId="345487632" sldId="1241"/>
            <ac:spMk id="3" creationId="{37FB854D-BBE6-4303-903B-5B05384B3052}"/>
          </ac:spMkLst>
        </pc:spChg>
        <pc:graphicFrameChg chg="add del mod">
          <ac:chgData name="Jun Y. Lau" userId="1bf58e8d-913c-4a3c-9dd0-65fcab03e726" providerId="ADAL" clId="{E87A1E46-054D-47FD-8E01-1A2F30950E5B}" dt="2022-04-23T17:11:25.498" v="2919" actId="478"/>
          <ac:graphicFrameMkLst>
            <pc:docMk/>
            <pc:sldMk cId="345487632" sldId="1241"/>
            <ac:graphicFrameMk id="5" creationId="{F96E5427-23ED-438D-9DB1-BE360EBCBC16}"/>
          </ac:graphicFrameMkLst>
        </pc:graphicFrameChg>
        <pc:graphicFrameChg chg="add del mod">
          <ac:chgData name="Jun Y. Lau" userId="1bf58e8d-913c-4a3c-9dd0-65fcab03e726" providerId="ADAL" clId="{E87A1E46-054D-47FD-8E01-1A2F30950E5B}" dt="2022-04-23T17:11:40.107" v="2922" actId="478"/>
          <ac:graphicFrameMkLst>
            <pc:docMk/>
            <pc:sldMk cId="345487632" sldId="1241"/>
            <ac:graphicFrameMk id="6" creationId="{59D8EF0D-8358-4CFD-AF63-29541CD0C279}"/>
          </ac:graphicFrameMkLst>
        </pc:graphicFrameChg>
        <pc:graphicFrameChg chg="add mod">
          <ac:chgData name="Jun Y. Lau" userId="1bf58e8d-913c-4a3c-9dd0-65fcab03e726" providerId="ADAL" clId="{E87A1E46-054D-47FD-8E01-1A2F30950E5B}" dt="2022-04-24T08:55:01.455" v="3343"/>
          <ac:graphicFrameMkLst>
            <pc:docMk/>
            <pc:sldMk cId="345487632" sldId="1241"/>
            <ac:graphicFrameMk id="7" creationId="{363A4A91-C795-4997-ACD7-9389783A30EB}"/>
          </ac:graphicFrameMkLst>
        </pc:graphicFrameChg>
      </pc:sldChg>
      <pc:sldChg chg="addSp delSp modSp new mod ord modClrScheme chgLayout">
        <pc:chgData name="Jun Y. Lau" userId="1bf58e8d-913c-4a3c-9dd0-65fcab03e726" providerId="ADAL" clId="{E87A1E46-054D-47FD-8E01-1A2F30950E5B}" dt="2022-04-25T08:12:18.568" v="3455" actId="20577"/>
        <pc:sldMkLst>
          <pc:docMk/>
          <pc:sldMk cId="2222941791" sldId="1242"/>
        </pc:sldMkLst>
        <pc:spChg chg="del mod ord">
          <ac:chgData name="Jun Y. Lau" userId="1bf58e8d-913c-4a3c-9dd0-65fcab03e726" providerId="ADAL" clId="{E87A1E46-054D-47FD-8E01-1A2F30950E5B}" dt="2022-04-25T08:12:04.649" v="3439" actId="700"/>
          <ac:spMkLst>
            <pc:docMk/>
            <pc:sldMk cId="2222941791" sldId="1242"/>
            <ac:spMk id="2" creationId="{B57068C4-2A31-4185-9158-287506DA2D70}"/>
          </ac:spMkLst>
        </pc:spChg>
        <pc:spChg chg="del mod ord">
          <ac:chgData name="Jun Y. Lau" userId="1bf58e8d-913c-4a3c-9dd0-65fcab03e726" providerId="ADAL" clId="{E87A1E46-054D-47FD-8E01-1A2F30950E5B}" dt="2022-04-25T08:12:04.649" v="3439" actId="700"/>
          <ac:spMkLst>
            <pc:docMk/>
            <pc:sldMk cId="2222941791" sldId="1242"/>
            <ac:spMk id="3" creationId="{76B7BCB7-CE53-43F3-9331-1B0284FA0E24}"/>
          </ac:spMkLst>
        </pc:spChg>
        <pc:spChg chg="mod ord">
          <ac:chgData name="Jun Y. Lau" userId="1bf58e8d-913c-4a3c-9dd0-65fcab03e726" providerId="ADAL" clId="{E87A1E46-054D-47FD-8E01-1A2F30950E5B}" dt="2022-04-25T08:12:04.649" v="3439" actId="700"/>
          <ac:spMkLst>
            <pc:docMk/>
            <pc:sldMk cId="2222941791" sldId="1242"/>
            <ac:spMk id="4" creationId="{D5BA7DC7-A03B-4C6D-B287-120EB630D6CD}"/>
          </ac:spMkLst>
        </pc:spChg>
        <pc:spChg chg="add mod ord">
          <ac:chgData name="Jun Y. Lau" userId="1bf58e8d-913c-4a3c-9dd0-65fcab03e726" providerId="ADAL" clId="{E87A1E46-054D-47FD-8E01-1A2F30950E5B}" dt="2022-04-25T08:12:18.568" v="3455" actId="20577"/>
          <ac:spMkLst>
            <pc:docMk/>
            <pc:sldMk cId="2222941791" sldId="1242"/>
            <ac:spMk id="5" creationId="{A654EA9C-0427-48E6-BC53-F683631F849A}"/>
          </ac:spMkLst>
        </pc:spChg>
        <pc:spChg chg="add mod ord">
          <ac:chgData name="Jun Y. Lau" userId="1bf58e8d-913c-4a3c-9dd0-65fcab03e726" providerId="ADAL" clId="{E87A1E46-054D-47FD-8E01-1A2F30950E5B}" dt="2022-04-25T08:12:10.928" v="3451" actId="20577"/>
          <ac:spMkLst>
            <pc:docMk/>
            <pc:sldMk cId="2222941791" sldId="1242"/>
            <ac:spMk id="6" creationId="{BA5B97DF-C6B3-4306-A6C8-1889DD083D4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F282C49C-F459-1C4A-9DA1-24667D36C073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A87A5968-BE8D-4B48-B84F-33F80E326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4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A5968-BE8D-4B48-B84F-33F80E326F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5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25-Apr-22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304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83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09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6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19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59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63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388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16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523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25-Apr-22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8FB4E-4CBC-4D46-9559-F2D9AD561DC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6631" y="5956536"/>
            <a:ext cx="2322581" cy="740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5A861F-CCC2-8648-A872-E942DEC7B61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137" y="6006349"/>
            <a:ext cx="3777164" cy="6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7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54EA9C-0427-48E6-BC53-F683631F84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Automated Stock</a:t>
            </a:r>
            <a:r>
              <a:rPr lang="en-GB" dirty="0"/>
              <a:t>/</a:t>
            </a:r>
            <a:r>
              <a:rPr lang="en-GB"/>
              <a:t>level Monitoring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A5B97DF-C6B3-4306-A6C8-1889DD083D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25 Apr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A7DC7-A03B-4C6D-B287-120EB630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94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8EA1E-9554-4419-B6E3-CA3804D76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a new record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7C1BC6-628C-43E9-8B0D-3C8460A66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6773" y="1587170"/>
            <a:ext cx="661572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580C4-1892-43E4-890B-263DDBD37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10</a:t>
            </a:fld>
            <a:endParaRPr lang="en-GB"/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C274F0A0-3D90-4210-A7DB-11E8095210E5}"/>
              </a:ext>
            </a:extLst>
          </p:cNvPr>
          <p:cNvSpPr/>
          <p:nvPr/>
        </p:nvSpPr>
        <p:spPr>
          <a:xfrm>
            <a:off x="5561586" y="2582690"/>
            <a:ext cx="1368239" cy="380378"/>
          </a:xfrm>
          <a:prstGeom prst="borderCallout1">
            <a:avLst>
              <a:gd name="adj1" fmla="val 10521"/>
              <a:gd name="adj2" fmla="val -3479"/>
              <a:gd name="adj3" fmla="val -13569"/>
              <a:gd name="adj4" fmla="val -76874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96C41-4B77-4E44-91A9-07A3E1C798D5}"/>
              </a:ext>
            </a:extLst>
          </p:cNvPr>
          <p:cNvSpPr txBox="1"/>
          <p:nvPr/>
        </p:nvSpPr>
        <p:spPr>
          <a:xfrm>
            <a:off x="1395679" y="2450073"/>
            <a:ext cx="304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Hyperlink return to index page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4FB1DC1E-537A-4FDD-8C82-004BD565D0FA}"/>
              </a:ext>
            </a:extLst>
          </p:cNvPr>
          <p:cNvSpPr/>
          <p:nvPr/>
        </p:nvSpPr>
        <p:spPr>
          <a:xfrm>
            <a:off x="5234077" y="3139686"/>
            <a:ext cx="6753045" cy="2725721"/>
          </a:xfrm>
          <a:prstGeom prst="borderCallout1">
            <a:avLst>
              <a:gd name="adj1" fmla="val 10521"/>
              <a:gd name="adj2" fmla="val -3479"/>
              <a:gd name="adj3" fmla="val 31788"/>
              <a:gd name="adj4" fmla="val -16349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940D0A-8197-4F55-9A37-0D083D3F9699}"/>
              </a:ext>
            </a:extLst>
          </p:cNvPr>
          <p:cNvSpPr txBox="1"/>
          <p:nvPr/>
        </p:nvSpPr>
        <p:spPr>
          <a:xfrm>
            <a:off x="1973023" y="404088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can input relevant information for a record then add the record</a:t>
            </a:r>
          </a:p>
        </p:txBody>
      </p:sp>
    </p:spTree>
    <p:extLst>
      <p:ext uri="{BB962C8B-B14F-4D97-AF65-F5344CB8AC3E}">
        <p14:creationId xmlns:p14="http://schemas.microsoft.com/office/powerpoint/2010/main" val="470078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1826-3A83-23D3-857D-BD1DED5C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 record for editing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A3722F-924A-4BA5-80AC-05586CA2B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1204" y="1561754"/>
            <a:ext cx="753769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0F88B-965B-7370-817A-EA5814D82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11</a:t>
            </a:fld>
            <a:endParaRPr lang="en-GB"/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8F9B06B-2F4C-4C62-92AE-86839DA014C3}"/>
              </a:ext>
            </a:extLst>
          </p:cNvPr>
          <p:cNvSpPr/>
          <p:nvPr/>
        </p:nvSpPr>
        <p:spPr>
          <a:xfrm>
            <a:off x="4531204" y="2946055"/>
            <a:ext cx="1111370" cy="212163"/>
          </a:xfrm>
          <a:prstGeom prst="borderCallout1">
            <a:avLst>
              <a:gd name="adj1" fmla="val 10521"/>
              <a:gd name="adj2" fmla="val -3479"/>
              <a:gd name="adj3" fmla="val 33968"/>
              <a:gd name="adj4" fmla="val -13934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33837-23E0-478B-AF8B-4D959F1F2E32}"/>
              </a:ext>
            </a:extLst>
          </p:cNvPr>
          <p:cNvSpPr txBox="1"/>
          <p:nvPr/>
        </p:nvSpPr>
        <p:spPr>
          <a:xfrm>
            <a:off x="1086043" y="2611627"/>
            <a:ext cx="2473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Hyperlink return to index page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5D31776D-9B63-4608-80A9-6EF42FD39C9F}"/>
              </a:ext>
            </a:extLst>
          </p:cNvPr>
          <p:cNvSpPr/>
          <p:nvPr/>
        </p:nvSpPr>
        <p:spPr>
          <a:xfrm>
            <a:off x="4958325" y="2521222"/>
            <a:ext cx="1397479" cy="352661"/>
          </a:xfrm>
          <a:prstGeom prst="borderCallout1">
            <a:avLst>
              <a:gd name="adj1" fmla="val 10521"/>
              <a:gd name="adj2" fmla="val -3479"/>
              <a:gd name="adj3" fmla="val -53531"/>
              <a:gd name="adj4" fmla="val -69442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25E934-42D9-4E5D-B071-8FBA348B6175}"/>
              </a:ext>
            </a:extLst>
          </p:cNvPr>
          <p:cNvSpPr txBox="1"/>
          <p:nvPr/>
        </p:nvSpPr>
        <p:spPr>
          <a:xfrm>
            <a:off x="1871900" y="1921289"/>
            <a:ext cx="247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can filter the result 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623B0096-425E-4125-8C8E-792DCF2B36AD}"/>
              </a:ext>
            </a:extLst>
          </p:cNvPr>
          <p:cNvSpPr/>
          <p:nvPr/>
        </p:nvSpPr>
        <p:spPr>
          <a:xfrm>
            <a:off x="4531204" y="4445562"/>
            <a:ext cx="1397478" cy="1325563"/>
          </a:xfrm>
          <a:prstGeom prst="borderCallout1">
            <a:avLst>
              <a:gd name="adj1" fmla="val 10521"/>
              <a:gd name="adj2" fmla="val -3479"/>
              <a:gd name="adj3" fmla="val 37103"/>
              <a:gd name="adj4" fmla="val -8445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449A4-EEE6-4E1D-A8F5-EEEC6805762D}"/>
              </a:ext>
            </a:extLst>
          </p:cNvPr>
          <p:cNvSpPr txBox="1"/>
          <p:nvPr/>
        </p:nvSpPr>
        <p:spPr>
          <a:xfrm>
            <a:off x="1447876" y="5051975"/>
            <a:ext cx="2473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can choose to edit or delete a record and submit the choice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0D72E092-C873-41AB-9560-92E1DB48C6C2}"/>
              </a:ext>
            </a:extLst>
          </p:cNvPr>
          <p:cNvSpPr/>
          <p:nvPr/>
        </p:nvSpPr>
        <p:spPr>
          <a:xfrm>
            <a:off x="4572047" y="3463701"/>
            <a:ext cx="379562" cy="676378"/>
          </a:xfrm>
          <a:prstGeom prst="borderCallout1">
            <a:avLst>
              <a:gd name="adj1" fmla="val 10521"/>
              <a:gd name="adj2" fmla="val -3479"/>
              <a:gd name="adj3" fmla="val 57890"/>
              <a:gd name="adj4" fmla="val -326183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44D359-7E76-4E24-A9EF-16C09DBDBF4E}"/>
              </a:ext>
            </a:extLst>
          </p:cNvPr>
          <p:cNvSpPr txBox="1"/>
          <p:nvPr/>
        </p:nvSpPr>
        <p:spPr>
          <a:xfrm>
            <a:off x="838200" y="3578964"/>
            <a:ext cx="271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can choose a record to perform operation</a:t>
            </a:r>
          </a:p>
        </p:txBody>
      </p:sp>
    </p:spTree>
    <p:extLst>
      <p:ext uri="{BB962C8B-B14F-4D97-AF65-F5344CB8AC3E}">
        <p14:creationId xmlns:p14="http://schemas.microsoft.com/office/powerpoint/2010/main" val="140796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E97C-2549-483F-BE37-D9FE9E20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usage over 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ADC144-B0A8-4549-838F-7AC91A915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094" y="1620480"/>
            <a:ext cx="7372350" cy="3695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DC66A-9555-449E-90CF-40765EBE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12</a:t>
            </a:fld>
            <a:endParaRPr lang="en-GB" dirty="0"/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0D89E7B-3FAA-48F2-B4B0-F65E9BB83A98}"/>
              </a:ext>
            </a:extLst>
          </p:cNvPr>
          <p:cNvSpPr/>
          <p:nvPr/>
        </p:nvSpPr>
        <p:spPr>
          <a:xfrm>
            <a:off x="4775768" y="2946043"/>
            <a:ext cx="1111370" cy="296293"/>
          </a:xfrm>
          <a:prstGeom prst="borderCallout1">
            <a:avLst>
              <a:gd name="adj1" fmla="val 10521"/>
              <a:gd name="adj2" fmla="val -3479"/>
              <a:gd name="adj3" fmla="val -286858"/>
              <a:gd name="adj4" fmla="val -102874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2C304-4689-4C57-90A3-AD0C61AACDE5}"/>
              </a:ext>
            </a:extLst>
          </p:cNvPr>
          <p:cNvSpPr txBox="1"/>
          <p:nvPr/>
        </p:nvSpPr>
        <p:spPr>
          <a:xfrm>
            <a:off x="631854" y="1767257"/>
            <a:ext cx="349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Hyperlink return to index page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28D867D4-CD4B-48FF-AB20-1DE0B1C13CFE}"/>
              </a:ext>
            </a:extLst>
          </p:cNvPr>
          <p:cNvSpPr/>
          <p:nvPr/>
        </p:nvSpPr>
        <p:spPr>
          <a:xfrm>
            <a:off x="4780768" y="3429511"/>
            <a:ext cx="3285227" cy="1621856"/>
          </a:xfrm>
          <a:prstGeom prst="borderCallout1">
            <a:avLst>
              <a:gd name="adj1" fmla="val 10521"/>
              <a:gd name="adj2" fmla="val -3479"/>
              <a:gd name="adj3" fmla="val -28848"/>
              <a:gd name="adj4" fmla="val -52585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77058-D435-4019-A514-EC0ED4451B6B}"/>
              </a:ext>
            </a:extLst>
          </p:cNvPr>
          <p:cNvSpPr txBox="1"/>
          <p:nvPr/>
        </p:nvSpPr>
        <p:spPr>
          <a:xfrm>
            <a:off x="1385422" y="237978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enters relevant information and calculate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65FE3-E26F-48E1-8601-5CBF5DCCB28D}"/>
              </a:ext>
            </a:extLst>
          </p:cNvPr>
          <p:cNvSpPr txBox="1"/>
          <p:nvPr/>
        </p:nvSpPr>
        <p:spPr>
          <a:xfrm>
            <a:off x="0" y="3917920"/>
            <a:ext cx="47223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more inputs from users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the user wants the information to be presented (location on webpage, in day/ week/ month/ specific period)?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PI system can perform the calculation and analysis.</a:t>
            </a:r>
          </a:p>
        </p:txBody>
      </p:sp>
    </p:spTree>
    <p:extLst>
      <p:ext uri="{BB962C8B-B14F-4D97-AF65-F5344CB8AC3E}">
        <p14:creationId xmlns:p14="http://schemas.microsoft.com/office/powerpoint/2010/main" val="1316616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D5836-29D2-4730-992C-053D318C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 email (Disabled)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88154-6497-4422-B388-DF45E938F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Receive notification when</a:t>
            </a:r>
          </a:p>
          <a:p>
            <a:pPr lvl="1"/>
            <a:r>
              <a:rPr lang="en-US" dirty="0"/>
              <a:t>liquid level is running low.</a:t>
            </a:r>
          </a:p>
          <a:p>
            <a:pPr lvl="1"/>
            <a:r>
              <a:rPr lang="en-US" dirty="0"/>
              <a:t>remaining barrels running low.</a:t>
            </a:r>
          </a:p>
          <a:p>
            <a:pPr lvl="1"/>
            <a:r>
              <a:rPr lang="en-US" dirty="0"/>
              <a:t>approaching expiry date.</a:t>
            </a:r>
          </a:p>
          <a:p>
            <a:endParaRPr lang="en-US" dirty="0"/>
          </a:p>
          <a:p>
            <a:r>
              <a:rPr lang="en-US" dirty="0"/>
              <a:t>Email function is included but is not activated.</a:t>
            </a:r>
          </a:p>
          <a:p>
            <a:pPr lvl="1"/>
            <a:r>
              <a:rPr lang="en-US" dirty="0"/>
              <a:t>The email requires some settings (</a:t>
            </a:r>
            <a:r>
              <a:rPr lang="en-US" dirty="0" err="1"/>
              <a:t>SMTP_server</a:t>
            </a:r>
            <a:r>
              <a:rPr lang="en-US" dirty="0"/>
              <a:t>, </a:t>
            </a:r>
            <a:r>
              <a:rPr lang="en-US" dirty="0" err="1"/>
              <a:t>SMTP_port</a:t>
            </a:r>
            <a:r>
              <a:rPr lang="en-US" dirty="0"/>
              <a:t>, account and password).  A general </a:t>
            </a:r>
            <a:r>
              <a:rPr lang="en-US" dirty="0" err="1"/>
              <a:t>gmail</a:t>
            </a:r>
            <a:r>
              <a:rPr lang="en-US" dirty="0"/>
              <a:t> account is used in the source codes.</a:t>
            </a:r>
          </a:p>
          <a:p>
            <a:pPr lvl="1"/>
            <a:r>
              <a:rPr lang="en-US" dirty="0"/>
              <a:t>The PI system can send out notification email.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8FDB-62F1-4D80-9224-030D45DA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830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F74B3-03A6-4ED1-8748-435CC512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stock/level monitoring (1st version)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0208D-EB3F-413D-9538-F8D5AB74B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14</a:t>
            </a:fld>
            <a:endParaRPr lang="en-GB"/>
          </a:p>
        </p:txBody>
      </p:sp>
      <p:pic>
        <p:nvPicPr>
          <p:cNvPr id="10" name="Media1 (1)">
            <a:hlinkClick r:id="" action="ppaction://media"/>
            <a:extLst>
              <a:ext uri="{FF2B5EF4-FFF2-40B4-BE49-F238E27FC236}">
                <a16:creationId xmlns:a16="http://schemas.microsoft.com/office/drawing/2014/main" id="{456CB216-D4A1-48C0-A830-4C55DE6D0E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3814" y="1825625"/>
            <a:ext cx="9244371" cy="4088226"/>
          </a:xfrm>
        </p:spPr>
      </p:pic>
    </p:spTree>
    <p:extLst>
      <p:ext uri="{BB962C8B-B14F-4D97-AF65-F5344CB8AC3E}">
        <p14:creationId xmlns:p14="http://schemas.microsoft.com/office/powerpoint/2010/main" val="197068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2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5E69B-C3E0-D02C-5D53-D2A071BD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stock/level monitoring (2nd version with OPC UA)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1D507-355A-635A-E625-F3AA93A90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15</a:t>
            </a:fld>
            <a:endParaRPr lang="en-GB"/>
          </a:p>
        </p:txBody>
      </p:sp>
      <p:pic>
        <p:nvPicPr>
          <p:cNvPr id="5" name="Media1 (1)">
            <a:hlinkClick r:id="" action="ppaction://media"/>
            <a:extLst>
              <a:ext uri="{FF2B5EF4-FFF2-40B4-BE49-F238E27FC236}">
                <a16:creationId xmlns:a16="http://schemas.microsoft.com/office/drawing/2014/main" id="{6995F8A8-F4AF-4D16-B69F-C38887C56E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0228" y="1584083"/>
            <a:ext cx="83115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AF9DE5-CB7A-5B40-9F1C-2F5ED1DCB3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3" t="4493" r="7143"/>
          <a:stretch/>
        </p:blipFill>
        <p:spPr>
          <a:xfrm>
            <a:off x="7640604" y="0"/>
            <a:ext cx="2543839" cy="24234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51EFD4-EB3D-4C4C-9E4B-151D7B47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895B3-C76B-42B4-B139-055CF6515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56562" cy="4351338"/>
          </a:xfrm>
        </p:spPr>
        <p:txBody>
          <a:bodyPr/>
          <a:lstStyle/>
          <a:p>
            <a:r>
              <a:rPr lang="en-US" dirty="0"/>
              <a:t>Sensor and driver circuit board are with 3D printed enclosure.</a:t>
            </a:r>
          </a:p>
          <a:p>
            <a:r>
              <a:rPr lang="en-US" dirty="0"/>
              <a:t>Sensor is waterproof (IP 67) with 2.5 meter cable.</a:t>
            </a:r>
          </a:p>
          <a:p>
            <a:r>
              <a:rPr lang="en-US" dirty="0"/>
              <a:t>Raspberry Pi is in a case.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4D239-0537-499F-B0F5-FFFF594F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16</a:t>
            </a:fld>
            <a:endParaRPr lang="en-GB"/>
          </a:p>
        </p:txBody>
      </p:sp>
      <p:pic>
        <p:nvPicPr>
          <p:cNvPr id="13" name="Picture 2" descr="Weatherproof Ultrasonic Sensor w/ Separate Probe - RobotShop">
            <a:extLst>
              <a:ext uri="{FF2B5EF4-FFF2-40B4-BE49-F238E27FC236}">
                <a16:creationId xmlns:a16="http://schemas.microsoft.com/office/drawing/2014/main" id="{085C84B0-5F0E-435E-B1D3-B0A3BD6D2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96185" y="365125"/>
            <a:ext cx="144229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3F27CA-7F07-4D80-ABD8-204AB6F6CE99}"/>
              </a:ext>
            </a:extLst>
          </p:cNvPr>
          <p:cNvSpPr txBox="1"/>
          <p:nvPr/>
        </p:nvSpPr>
        <p:spPr>
          <a:xfrm>
            <a:off x="3830126" y="4145638"/>
            <a:ext cx="2867441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Junction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Raspberry Pi (case)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 driver circuit board (enclosure)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 level converter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29C5E8-386D-41EB-A67B-FBBE1191A9D0}"/>
              </a:ext>
            </a:extLst>
          </p:cNvPr>
          <p:cNvSpPr txBox="1"/>
          <p:nvPr/>
        </p:nvSpPr>
        <p:spPr>
          <a:xfrm>
            <a:off x="1074668" y="4976634"/>
            <a:ext cx="19273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Sensor (enclosure)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AAAF23-4FDD-49F5-9E7D-3E2EDF856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404" y="2314603"/>
            <a:ext cx="3524250" cy="19431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7EA469-050C-4737-9771-55AA9D9D5B51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 flipV="1">
            <a:off x="3001990" y="5161300"/>
            <a:ext cx="82813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15367C4-B056-4D44-8BE3-6D3E0E5719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578" t="13082" r="22500" b="8055"/>
          <a:stretch/>
        </p:blipFill>
        <p:spPr>
          <a:xfrm>
            <a:off x="6269964" y="4434595"/>
            <a:ext cx="1211862" cy="15956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6CF30F-7A2E-451A-8F89-50E114B4199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5305" y="4320485"/>
            <a:ext cx="2743200" cy="151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9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6D2DD-AF3B-450C-A9E5-9A69A2FB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stock/level monitoring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03C71-4336-40AE-8399-EC189EB83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From Sheffield Workshop 12</a:t>
            </a:r>
            <a:r>
              <a:rPr lang="en-GB" baseline="30000" dirty="0"/>
              <a:t>th</a:t>
            </a:r>
            <a:r>
              <a:rPr lang="en-GB" dirty="0"/>
              <a:t> January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B2FEE-CD9E-4E90-87A2-DC43F2FD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2</a:t>
            </a:fld>
            <a:endParaRPr lang="en-GB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46416C49-222B-4673-99B3-DF0A5700C6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3686309"/>
              </p:ext>
            </p:extLst>
          </p:nvPr>
        </p:nvGraphicFramePr>
        <p:xfrm>
          <a:off x="804943" y="2291235"/>
          <a:ext cx="10548857" cy="3606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302">
                  <a:extLst>
                    <a:ext uri="{9D8B030D-6E8A-4147-A177-3AD203B41FA5}">
                      <a16:colId xmlns:a16="http://schemas.microsoft.com/office/drawing/2014/main" val="1127174722"/>
                    </a:ext>
                  </a:extLst>
                </a:gridCol>
                <a:gridCol w="3062177">
                  <a:extLst>
                    <a:ext uri="{9D8B030D-6E8A-4147-A177-3AD203B41FA5}">
                      <a16:colId xmlns:a16="http://schemas.microsoft.com/office/drawing/2014/main" val="3571095532"/>
                    </a:ext>
                  </a:extLst>
                </a:gridCol>
                <a:gridCol w="1403498">
                  <a:extLst>
                    <a:ext uri="{9D8B030D-6E8A-4147-A177-3AD203B41FA5}">
                      <a16:colId xmlns:a16="http://schemas.microsoft.com/office/drawing/2014/main" val="2679435228"/>
                    </a:ext>
                  </a:extLst>
                </a:gridCol>
                <a:gridCol w="1148316">
                  <a:extLst>
                    <a:ext uri="{9D8B030D-6E8A-4147-A177-3AD203B41FA5}">
                      <a16:colId xmlns:a16="http://schemas.microsoft.com/office/drawing/2014/main" val="3848365940"/>
                    </a:ext>
                  </a:extLst>
                </a:gridCol>
                <a:gridCol w="2604564">
                  <a:extLst>
                    <a:ext uri="{9D8B030D-6E8A-4147-A177-3AD203B41FA5}">
                      <a16:colId xmlns:a16="http://schemas.microsoft.com/office/drawing/2014/main" val="2969067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Opportunity</a:t>
                      </a:r>
                    </a:p>
                    <a:p>
                      <a:r>
                        <a:rPr lang="en-GB" dirty="0"/>
                        <a:t>H =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Feasibility</a:t>
                      </a:r>
                    </a:p>
                    <a:p>
                      <a:r>
                        <a:rPr lang="en-GB" dirty="0"/>
                        <a:t>H = 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99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Assisted inbound goods validation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6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Broad problem, multiple perspectives, potential overlap with SAP indirect procurement project Q2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Should be done in core systems + changes to working practice / business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04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Maintenance management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6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Manual systems of maintenance planning, multiple inputs, definite opportunity to improve to easier and better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Revisit with input from maintenance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1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Assisted replenishment of line-side consumables / supplies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Manual checking and ordering, no monitoring or analysis, risk of running out / having too much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Chosen solution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78943"/>
                  </a:ext>
                </a:extLst>
              </a:tr>
            </a:tbl>
          </a:graphicData>
        </a:graphic>
      </p:graphicFrame>
      <p:pic>
        <p:nvPicPr>
          <p:cNvPr id="7" name="Picture 6" descr="A picture containing miller&#10;&#10;Description automatically generated">
            <a:extLst>
              <a:ext uri="{FF2B5EF4-FFF2-40B4-BE49-F238E27FC236}">
                <a16:creationId xmlns:a16="http://schemas.microsoft.com/office/drawing/2014/main" id="{08580ABA-C5E4-4795-B720-73E9E6C2FB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082841" y="458969"/>
            <a:ext cx="1991512" cy="149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0A470-FD8D-4FB5-A3A8-6D15327D9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Automated stock/level monitoring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2087AF9-BFF0-47ED-BE5F-7E6EB08DEC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0672289"/>
              </p:ext>
            </p:extLst>
          </p:nvPr>
        </p:nvGraphicFramePr>
        <p:xfrm>
          <a:off x="838199" y="1824567"/>
          <a:ext cx="6189134" cy="392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334">
                  <a:extLst>
                    <a:ext uri="{9D8B030D-6E8A-4147-A177-3AD203B41FA5}">
                      <a16:colId xmlns:a16="http://schemas.microsoft.com/office/drawing/2014/main" val="144604259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09715745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JSN-SR04T 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813849198"/>
                  </a:ext>
                </a:extLst>
              </a:tr>
              <a:tr h="293298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Ultrasonic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801896825"/>
                  </a:ext>
                </a:extLst>
              </a:tr>
              <a:tr h="329353"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20cm-600cm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27406257"/>
                  </a:ext>
                </a:extLst>
              </a:tr>
              <a:tr h="207034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+-1cm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265796361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r>
                        <a:rPr lang="en-US" dirty="0"/>
                        <a:t>Waterproof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IP67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69771870"/>
                  </a:ext>
                </a:extLst>
              </a:tr>
              <a:tr h="275166">
                <a:tc>
                  <a:txBody>
                    <a:bodyPr/>
                    <a:lstStyle/>
                    <a:p>
                      <a:r>
                        <a:rPr lang="en-US" dirty="0"/>
                        <a:t>Voltage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3-5.5 VDC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640044928"/>
                  </a:ext>
                </a:extLst>
              </a:tr>
              <a:tr h="234526"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GBP 14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933283998"/>
                  </a:ext>
                </a:extLst>
              </a:tr>
              <a:tr h="380153">
                <a:tc>
                  <a:txBody>
                    <a:bodyPr/>
                    <a:lstStyle/>
                    <a:p>
                      <a:r>
                        <a:rPr lang="en-US" dirty="0"/>
                        <a:t>Additional board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171632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Dimension (approx.)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Sensor: 23.5 x 20 (mm) with 2.5 m cable</a:t>
                      </a:r>
                    </a:p>
                    <a:p>
                      <a:r>
                        <a:rPr lang="en-US" dirty="0"/>
                        <a:t>PCB: 41 x 28.5 (mm)</a:t>
                      </a:r>
                    </a:p>
                  </a:txBody>
                  <a:tcPr marL="127000" marR="127000" marT="101600" marB="101600"/>
                </a:tc>
                <a:extLst>
                  <a:ext uri="{0D108BD9-81ED-4DB2-BD59-A6C34878D82A}">
                    <a16:rowId xmlns:a16="http://schemas.microsoft.com/office/drawing/2014/main" val="193262867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CE85E-101A-4E19-B963-5345247A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3</a:t>
            </a:fld>
            <a:endParaRPr lang="en-GB"/>
          </a:p>
        </p:txBody>
      </p:sp>
      <p:pic>
        <p:nvPicPr>
          <p:cNvPr id="8" name="Picture 2" descr="Weatherproof Ultrasonic Sensor w/ Separate Probe - RobotShop">
            <a:extLst>
              <a:ext uri="{FF2B5EF4-FFF2-40B4-BE49-F238E27FC236}">
                <a16:creationId xmlns:a16="http://schemas.microsoft.com/office/drawing/2014/main" id="{43BB7A33-A872-48E5-B7DC-49207F1CB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55632" y="1824567"/>
            <a:ext cx="3952469" cy="363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224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F56B-0D93-402A-A83D-8305AF44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Automated stock/level monitoring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10EA-2837-47E9-918A-DD40DCB3E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8194412" cy="4045787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Google Sans Text"/>
              </a:rPr>
              <a:t>Standard drums have inside dimensions</a:t>
            </a:r>
            <a:r>
              <a:rPr lang="en-US" i="0" dirty="0">
                <a:solidFill>
                  <a:srgbClr val="202124"/>
                </a:solidFill>
                <a:effectLst/>
                <a:latin typeface="Google Sans Text"/>
              </a:rPr>
              <a:t> of 572 </a:t>
            </a:r>
            <a:r>
              <a:rPr lang="en-US" i="0" dirty="0" err="1">
                <a:solidFill>
                  <a:srgbClr val="202124"/>
                </a:solidFill>
                <a:effectLst/>
                <a:latin typeface="Google Sans Text"/>
              </a:rPr>
              <a:t>millimetres</a:t>
            </a:r>
            <a:r>
              <a:rPr lang="en-US" i="0" dirty="0">
                <a:solidFill>
                  <a:srgbClr val="202124"/>
                </a:solidFill>
                <a:effectLst/>
                <a:latin typeface="Google Sans Text"/>
              </a:rPr>
              <a:t> (22.5 in) diameter and 851 </a:t>
            </a:r>
            <a:r>
              <a:rPr lang="en-US" i="0" dirty="0" err="1">
                <a:solidFill>
                  <a:srgbClr val="202124"/>
                </a:solidFill>
                <a:effectLst/>
                <a:latin typeface="Google Sans Text"/>
              </a:rPr>
              <a:t>millimetres</a:t>
            </a:r>
            <a:r>
              <a:rPr lang="en-US" i="0" dirty="0">
                <a:solidFill>
                  <a:srgbClr val="202124"/>
                </a:solidFill>
                <a:effectLst/>
                <a:latin typeface="Google Sans Text"/>
              </a:rPr>
              <a:t> (33.5 in) height.</a:t>
            </a: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Google Sans Text"/>
              </a:rPr>
              <a:t>Large opening: 2″ NPS (57-63 mm)</a:t>
            </a:r>
            <a:endParaRPr lang="en-US" dirty="0">
              <a:solidFill>
                <a:srgbClr val="202124"/>
              </a:solidFill>
              <a:latin typeface="Google Sans Text"/>
            </a:endParaRP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Google Sans Text"/>
              </a:rPr>
              <a:t>Small opening: 3/4″ NPT (27 mm)</a:t>
            </a:r>
          </a:p>
          <a:p>
            <a:pPr marL="0" indent="0">
              <a:buNone/>
            </a:pPr>
            <a:endParaRPr lang="en-US" b="0" i="0" dirty="0">
              <a:solidFill>
                <a:srgbClr val="202124"/>
              </a:solidFill>
              <a:effectLst/>
              <a:latin typeface="Google Sans Text"/>
            </a:endParaRPr>
          </a:p>
          <a:p>
            <a:pPr marL="0" indent="0">
              <a:buNone/>
            </a:pPr>
            <a:r>
              <a:rPr lang="en-US" b="0" i="0" dirty="0" err="1">
                <a:solidFill>
                  <a:srgbClr val="202124"/>
                </a:solidFill>
                <a:effectLst/>
                <a:latin typeface="Google Sans Text"/>
              </a:rPr>
              <a:t>Generalise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 Text"/>
              </a:rPr>
              <a:t>:</a:t>
            </a:r>
          </a:p>
          <a:p>
            <a:pPr algn="l"/>
            <a:r>
              <a:rPr lang="en-US" dirty="0">
                <a:solidFill>
                  <a:srgbClr val="202124"/>
                </a:solidFill>
                <a:latin typeface="Google Sans Text"/>
              </a:rPr>
              <a:t>Large opening: 50-63 mm (</a:t>
            </a:r>
            <a:r>
              <a:rPr lang="en-US">
                <a:solidFill>
                  <a:srgbClr val="202124"/>
                </a:solidFill>
                <a:latin typeface="Google Sans Text"/>
              </a:rPr>
              <a:t>For pump)</a:t>
            </a:r>
            <a:endParaRPr lang="en-US" dirty="0">
              <a:solidFill>
                <a:srgbClr val="202124"/>
              </a:solidFill>
              <a:latin typeface="Google Sans Text"/>
            </a:endParaRP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Google Sans Text"/>
              </a:rPr>
              <a:t>Small opening: 20-27 mm</a:t>
            </a: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Google Sans Text"/>
              </a:rPr>
              <a:t>Height: 800 mm and above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29FC0-DE05-42F7-8FDD-527D52BE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4</a:t>
            </a:fld>
            <a:endParaRPr lang="en-GB"/>
          </a:p>
        </p:txBody>
      </p:sp>
      <p:pic>
        <p:nvPicPr>
          <p:cNvPr id="1026" name="Picture 2" descr="Closed head drum 20 50mm outlets">
            <a:extLst>
              <a:ext uri="{FF2B5EF4-FFF2-40B4-BE49-F238E27FC236}">
                <a16:creationId xmlns:a16="http://schemas.microsoft.com/office/drawing/2014/main" id="{00A75BD6-4B61-4EB5-89A2-B8B87A140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4097"/>
          <a:stretch/>
        </p:blipFill>
        <p:spPr bwMode="auto">
          <a:xfrm>
            <a:off x="5952937" y="5093363"/>
            <a:ext cx="2883441" cy="135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eel drum top">
            <a:extLst>
              <a:ext uri="{FF2B5EF4-FFF2-40B4-BE49-F238E27FC236}">
                <a16:creationId xmlns:a16="http://schemas.microsoft.com/office/drawing/2014/main" id="{801C25C3-2FFD-4C44-AE6E-DE815F5F8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2088" y="2693166"/>
            <a:ext cx="2409237" cy="238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miller&#10;&#10;Description automatically generated">
            <a:extLst>
              <a:ext uri="{FF2B5EF4-FFF2-40B4-BE49-F238E27FC236}">
                <a16:creationId xmlns:a16="http://schemas.microsoft.com/office/drawing/2014/main" id="{63BE4715-B66E-4DB9-8BBE-95694967F50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26890" y="2344342"/>
            <a:ext cx="4045788" cy="30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62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549E-BA8A-45CC-BDC3-3A797430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A48CD-8590-42DE-9AE1-CBDE61D983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Contact type:</a:t>
            </a:r>
          </a:p>
          <a:p>
            <a:pPr lvl="1"/>
            <a:r>
              <a:rPr lang="en-US" dirty="0"/>
              <a:t>Ultrasonic sensor</a:t>
            </a:r>
          </a:p>
          <a:p>
            <a:r>
              <a:rPr lang="en-US" dirty="0"/>
              <a:t>For smaller opening (20-27 mm), only JSN-SR04T (23.5 mm) fits the dimension.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710FF-3A2E-40D2-93F2-B7FD1A87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5</a:t>
            </a:fld>
            <a:endParaRPr lang="en-GB"/>
          </a:p>
        </p:txBody>
      </p:sp>
      <p:pic>
        <p:nvPicPr>
          <p:cNvPr id="11" name="Picture 6" descr="Ultasonic Water Level Mesuarement | Download Scientific Diagram">
            <a:extLst>
              <a:ext uri="{FF2B5EF4-FFF2-40B4-BE49-F238E27FC236}">
                <a16:creationId xmlns:a16="http://schemas.microsoft.com/office/drawing/2014/main" id="{D47D9DA8-33F4-D24B-B6F8-4418ECB005A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71886" y="1500391"/>
            <a:ext cx="51816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56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71A4-A778-3748-80A3-B274499B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stock/level monitoring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5A3FC-195A-2B43-802B-AB8FF3D05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Choosing technologies:</a:t>
            </a:r>
          </a:p>
          <a:p>
            <a:r>
              <a:rPr lang="en-US" dirty="0"/>
              <a:t>Data collection</a:t>
            </a:r>
          </a:p>
          <a:p>
            <a:pPr lvl="1"/>
            <a:r>
              <a:rPr lang="en-US" dirty="0"/>
              <a:t>Ultrasonic sensor</a:t>
            </a:r>
          </a:p>
          <a:p>
            <a:r>
              <a:rPr lang="en-US" dirty="0"/>
              <a:t>State and data storage</a:t>
            </a:r>
          </a:p>
          <a:p>
            <a:pPr lvl="1"/>
            <a:r>
              <a:rPr lang="en-US" dirty="0"/>
              <a:t>Local and PI system	</a:t>
            </a:r>
          </a:p>
          <a:p>
            <a:r>
              <a:rPr lang="en-US" dirty="0"/>
              <a:t>User interface</a:t>
            </a:r>
          </a:p>
          <a:p>
            <a:pPr lvl="1"/>
            <a:r>
              <a:rPr lang="en-US" dirty="0"/>
              <a:t>Webpage, Email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23B91-64E2-B244-BE18-D69371C6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6</a:t>
            </a:fld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AE4A5A-405D-4F7A-ADCA-27A7799A9AC7}"/>
              </a:ext>
            </a:extLst>
          </p:cNvPr>
          <p:cNvGrpSpPr/>
          <p:nvPr/>
        </p:nvGrpSpPr>
        <p:grpSpPr>
          <a:xfrm>
            <a:off x="5468521" y="1825625"/>
            <a:ext cx="1763296" cy="1485625"/>
            <a:chOff x="3420403" y="2846849"/>
            <a:chExt cx="1009641" cy="877948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284DB18C-5280-4D96-9CA6-A2AB2166D0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20403" y="2846849"/>
              <a:ext cx="1009641" cy="877948"/>
            </a:xfrm>
            <a:custGeom>
              <a:avLst/>
              <a:gdLst>
                <a:gd name="connsiteX0" fmla="*/ 0 w 4140000"/>
                <a:gd name="connsiteY0" fmla="*/ 1799999 h 3599998"/>
                <a:gd name="connsiteX1" fmla="*/ 429500 w 4140000"/>
                <a:gd name="connsiteY1" fmla="*/ 1058690 h 3599998"/>
                <a:gd name="connsiteX2" fmla="*/ 488904 w 4140000"/>
                <a:gd name="connsiteY2" fmla="*/ 1078665 h 3599998"/>
                <a:gd name="connsiteX3" fmla="*/ 667039 w 4140000"/>
                <a:gd name="connsiteY3" fmla="*/ 989999 h 3599998"/>
                <a:gd name="connsiteX4" fmla="*/ 654759 w 4140000"/>
                <a:gd name="connsiteY4" fmla="*/ 791397 h 3599998"/>
                <a:gd name="connsiteX5" fmla="*/ 608172 w 4140000"/>
                <a:gd name="connsiteY5" fmla="*/ 750305 h 3599998"/>
                <a:gd name="connsiteX6" fmla="*/ 1042884 w 4140000"/>
                <a:gd name="connsiteY6" fmla="*/ 0 h 3599998"/>
                <a:gd name="connsiteX7" fmla="*/ 1890001 w 4140000"/>
                <a:gd name="connsiteY7" fmla="*/ 0 h 3599998"/>
                <a:gd name="connsiteX8" fmla="*/ 1904146 w 4140000"/>
                <a:gd name="connsiteY8" fmla="*/ 70063 h 3599998"/>
                <a:gd name="connsiteX9" fmla="*/ 2070000 w 4140000"/>
                <a:gd name="connsiteY9" fmla="*/ 179999 h 3599998"/>
                <a:gd name="connsiteX10" fmla="*/ 2235855 w 4140000"/>
                <a:gd name="connsiteY10" fmla="*/ 70063 h 3599998"/>
                <a:gd name="connsiteX11" fmla="*/ 2250000 w 4140000"/>
                <a:gd name="connsiteY11" fmla="*/ 0 h 3599998"/>
                <a:gd name="connsiteX12" fmla="*/ 3097116 w 4140000"/>
                <a:gd name="connsiteY12" fmla="*/ 0 h 3599998"/>
                <a:gd name="connsiteX13" fmla="*/ 3531828 w 4140000"/>
                <a:gd name="connsiteY13" fmla="*/ 750305 h 3599998"/>
                <a:gd name="connsiteX14" fmla="*/ 3485241 w 4140000"/>
                <a:gd name="connsiteY14" fmla="*/ 791397 h 3599998"/>
                <a:gd name="connsiteX15" fmla="*/ 3472961 w 4140000"/>
                <a:gd name="connsiteY15" fmla="*/ 989999 h 3599998"/>
                <a:gd name="connsiteX16" fmla="*/ 3651096 w 4140000"/>
                <a:gd name="connsiteY16" fmla="*/ 1078665 h 3599998"/>
                <a:gd name="connsiteX17" fmla="*/ 3710500 w 4140000"/>
                <a:gd name="connsiteY17" fmla="*/ 1058690 h 3599998"/>
                <a:gd name="connsiteX18" fmla="*/ 4140000 w 4140000"/>
                <a:gd name="connsiteY18" fmla="*/ 1799999 h 3599998"/>
                <a:gd name="connsiteX19" fmla="*/ 3710500 w 4140000"/>
                <a:gd name="connsiteY19" fmla="*/ 2541308 h 3599998"/>
                <a:gd name="connsiteX20" fmla="*/ 3651096 w 4140000"/>
                <a:gd name="connsiteY20" fmla="*/ 2521333 h 3599998"/>
                <a:gd name="connsiteX21" fmla="*/ 3472961 w 4140000"/>
                <a:gd name="connsiteY21" fmla="*/ 2609999 h 3599998"/>
                <a:gd name="connsiteX22" fmla="*/ 3485241 w 4140000"/>
                <a:gd name="connsiteY22" fmla="*/ 2808601 h 3599998"/>
                <a:gd name="connsiteX23" fmla="*/ 3531828 w 4140000"/>
                <a:gd name="connsiteY23" fmla="*/ 2849693 h 3599998"/>
                <a:gd name="connsiteX24" fmla="*/ 3097116 w 4140000"/>
                <a:gd name="connsiteY24" fmla="*/ 3599998 h 3599998"/>
                <a:gd name="connsiteX25" fmla="*/ 2250000 w 4140000"/>
                <a:gd name="connsiteY25" fmla="*/ 3599998 h 3599998"/>
                <a:gd name="connsiteX26" fmla="*/ 2235855 w 4140000"/>
                <a:gd name="connsiteY26" fmla="*/ 3529935 h 3599998"/>
                <a:gd name="connsiteX27" fmla="*/ 2070000 w 4140000"/>
                <a:gd name="connsiteY27" fmla="*/ 3419999 h 3599998"/>
                <a:gd name="connsiteX28" fmla="*/ 1904146 w 4140000"/>
                <a:gd name="connsiteY28" fmla="*/ 3529935 h 3599998"/>
                <a:gd name="connsiteX29" fmla="*/ 1890001 w 4140000"/>
                <a:gd name="connsiteY29" fmla="*/ 3599998 h 3599998"/>
                <a:gd name="connsiteX30" fmla="*/ 1042884 w 4140000"/>
                <a:gd name="connsiteY30" fmla="*/ 3599998 h 3599998"/>
                <a:gd name="connsiteX31" fmla="*/ 608172 w 4140000"/>
                <a:gd name="connsiteY31" fmla="*/ 2849693 h 3599998"/>
                <a:gd name="connsiteX32" fmla="*/ 654759 w 4140000"/>
                <a:gd name="connsiteY32" fmla="*/ 2808601 h 3599998"/>
                <a:gd name="connsiteX33" fmla="*/ 667039 w 4140000"/>
                <a:gd name="connsiteY33" fmla="*/ 2609999 h 3599998"/>
                <a:gd name="connsiteX34" fmla="*/ 488904 w 4140000"/>
                <a:gd name="connsiteY34" fmla="*/ 2521333 h 3599998"/>
                <a:gd name="connsiteX35" fmla="*/ 429500 w 4140000"/>
                <a:gd name="connsiteY35" fmla="*/ 2541308 h 359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140000" h="3599998">
                  <a:moveTo>
                    <a:pt x="0" y="1799999"/>
                  </a:moveTo>
                  <a:lnTo>
                    <a:pt x="429500" y="1058690"/>
                  </a:lnTo>
                  <a:lnTo>
                    <a:pt x="488904" y="1078665"/>
                  </a:lnTo>
                  <a:cubicBezTo>
                    <a:pt x="558516" y="1087303"/>
                    <a:pt x="629760" y="1054568"/>
                    <a:pt x="667039" y="989999"/>
                  </a:cubicBezTo>
                  <a:cubicBezTo>
                    <a:pt x="704318" y="925430"/>
                    <a:pt x="697045" y="847364"/>
                    <a:pt x="654759" y="791397"/>
                  </a:cubicBezTo>
                  <a:lnTo>
                    <a:pt x="608172" y="750305"/>
                  </a:lnTo>
                  <a:lnTo>
                    <a:pt x="1042884" y="0"/>
                  </a:lnTo>
                  <a:lnTo>
                    <a:pt x="1890001" y="0"/>
                  </a:lnTo>
                  <a:lnTo>
                    <a:pt x="1904146" y="70063"/>
                  </a:lnTo>
                  <a:cubicBezTo>
                    <a:pt x="1931471" y="134668"/>
                    <a:pt x="1995442" y="179999"/>
                    <a:pt x="2070000" y="179999"/>
                  </a:cubicBezTo>
                  <a:cubicBezTo>
                    <a:pt x="2144558" y="179999"/>
                    <a:pt x="2208529" y="134668"/>
                    <a:pt x="2235855" y="70063"/>
                  </a:cubicBezTo>
                  <a:lnTo>
                    <a:pt x="2250000" y="0"/>
                  </a:lnTo>
                  <a:lnTo>
                    <a:pt x="3097116" y="0"/>
                  </a:lnTo>
                  <a:lnTo>
                    <a:pt x="3531828" y="750305"/>
                  </a:lnTo>
                  <a:lnTo>
                    <a:pt x="3485241" y="791397"/>
                  </a:lnTo>
                  <a:cubicBezTo>
                    <a:pt x="3442955" y="847364"/>
                    <a:pt x="3435682" y="925429"/>
                    <a:pt x="3472961" y="989999"/>
                  </a:cubicBezTo>
                  <a:cubicBezTo>
                    <a:pt x="3510240" y="1054568"/>
                    <a:pt x="3581484" y="1087303"/>
                    <a:pt x="3651096" y="1078665"/>
                  </a:cubicBezTo>
                  <a:lnTo>
                    <a:pt x="3710500" y="1058690"/>
                  </a:lnTo>
                  <a:lnTo>
                    <a:pt x="4140000" y="1799999"/>
                  </a:lnTo>
                  <a:lnTo>
                    <a:pt x="3710500" y="2541308"/>
                  </a:lnTo>
                  <a:lnTo>
                    <a:pt x="3651096" y="2521333"/>
                  </a:lnTo>
                  <a:cubicBezTo>
                    <a:pt x="3581484" y="2512695"/>
                    <a:pt x="3510240" y="2545429"/>
                    <a:pt x="3472961" y="2609999"/>
                  </a:cubicBezTo>
                  <a:cubicBezTo>
                    <a:pt x="3435682" y="2674568"/>
                    <a:pt x="3442955" y="2752634"/>
                    <a:pt x="3485241" y="2808601"/>
                  </a:cubicBezTo>
                  <a:lnTo>
                    <a:pt x="3531828" y="2849693"/>
                  </a:lnTo>
                  <a:lnTo>
                    <a:pt x="3097116" y="3599998"/>
                  </a:lnTo>
                  <a:lnTo>
                    <a:pt x="2250000" y="3599998"/>
                  </a:lnTo>
                  <a:lnTo>
                    <a:pt x="2235855" y="3529935"/>
                  </a:lnTo>
                  <a:cubicBezTo>
                    <a:pt x="2208529" y="3465331"/>
                    <a:pt x="2144558" y="3419999"/>
                    <a:pt x="2070000" y="3419999"/>
                  </a:cubicBezTo>
                  <a:cubicBezTo>
                    <a:pt x="1995442" y="3419999"/>
                    <a:pt x="1931471" y="3465331"/>
                    <a:pt x="1904146" y="3529935"/>
                  </a:cubicBezTo>
                  <a:lnTo>
                    <a:pt x="1890001" y="3599998"/>
                  </a:lnTo>
                  <a:lnTo>
                    <a:pt x="1042884" y="3599998"/>
                  </a:lnTo>
                  <a:lnTo>
                    <a:pt x="608172" y="2849693"/>
                  </a:lnTo>
                  <a:lnTo>
                    <a:pt x="654759" y="2808601"/>
                  </a:lnTo>
                  <a:cubicBezTo>
                    <a:pt x="697045" y="2752634"/>
                    <a:pt x="704318" y="2674568"/>
                    <a:pt x="667039" y="2609999"/>
                  </a:cubicBezTo>
                  <a:cubicBezTo>
                    <a:pt x="629760" y="2545429"/>
                    <a:pt x="558516" y="2512695"/>
                    <a:pt x="488904" y="2521333"/>
                  </a:cubicBezTo>
                  <a:lnTo>
                    <a:pt x="429500" y="2541308"/>
                  </a:lnTo>
                  <a:close/>
                </a:path>
              </a:pathLst>
            </a:custGeom>
            <a:solidFill>
              <a:schemeClr val="tx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733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F32EC2-938A-4378-86B0-43AD85D45C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260" y="3078074"/>
              <a:ext cx="734715" cy="266839"/>
            </a:xfrm>
            <a:prstGeom prst="rect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GB" altLang="en-US" sz="1467" b="1">
                  <a:latin typeface="Arial" panose="020B0604020202020204" pitchFamily="34" charset="0"/>
                  <a:cs typeface="Arial" panose="020B0604020202020204" pitchFamily="34" charset="0"/>
                </a:rPr>
                <a:t>State and Data Storage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42D907-F65A-4457-8DC5-B51C7469F53B}"/>
              </a:ext>
            </a:extLst>
          </p:cNvPr>
          <p:cNvGrpSpPr/>
          <p:nvPr/>
        </p:nvGrpSpPr>
        <p:grpSpPr>
          <a:xfrm>
            <a:off x="3176956" y="1829573"/>
            <a:ext cx="1763296" cy="1485626"/>
            <a:chOff x="1909327" y="1354554"/>
            <a:chExt cx="1009641" cy="877948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6D77456-CD31-4D8C-B033-6C91890B23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9327" y="1354554"/>
              <a:ext cx="1009641" cy="877948"/>
            </a:xfrm>
            <a:custGeom>
              <a:avLst/>
              <a:gdLst>
                <a:gd name="connsiteX0" fmla="*/ 0 w 4140000"/>
                <a:gd name="connsiteY0" fmla="*/ 1799999 h 3599998"/>
                <a:gd name="connsiteX1" fmla="*/ 429500 w 4140000"/>
                <a:gd name="connsiteY1" fmla="*/ 1058690 h 3599998"/>
                <a:gd name="connsiteX2" fmla="*/ 488904 w 4140000"/>
                <a:gd name="connsiteY2" fmla="*/ 1078665 h 3599998"/>
                <a:gd name="connsiteX3" fmla="*/ 667039 w 4140000"/>
                <a:gd name="connsiteY3" fmla="*/ 989999 h 3599998"/>
                <a:gd name="connsiteX4" fmla="*/ 654759 w 4140000"/>
                <a:gd name="connsiteY4" fmla="*/ 791397 h 3599998"/>
                <a:gd name="connsiteX5" fmla="*/ 608172 w 4140000"/>
                <a:gd name="connsiteY5" fmla="*/ 750305 h 3599998"/>
                <a:gd name="connsiteX6" fmla="*/ 1042884 w 4140000"/>
                <a:gd name="connsiteY6" fmla="*/ 0 h 3599998"/>
                <a:gd name="connsiteX7" fmla="*/ 1890001 w 4140000"/>
                <a:gd name="connsiteY7" fmla="*/ 0 h 3599998"/>
                <a:gd name="connsiteX8" fmla="*/ 1904146 w 4140000"/>
                <a:gd name="connsiteY8" fmla="*/ 70063 h 3599998"/>
                <a:gd name="connsiteX9" fmla="*/ 2070000 w 4140000"/>
                <a:gd name="connsiteY9" fmla="*/ 179999 h 3599998"/>
                <a:gd name="connsiteX10" fmla="*/ 2235855 w 4140000"/>
                <a:gd name="connsiteY10" fmla="*/ 70063 h 3599998"/>
                <a:gd name="connsiteX11" fmla="*/ 2250000 w 4140000"/>
                <a:gd name="connsiteY11" fmla="*/ 0 h 3599998"/>
                <a:gd name="connsiteX12" fmla="*/ 3097116 w 4140000"/>
                <a:gd name="connsiteY12" fmla="*/ 0 h 3599998"/>
                <a:gd name="connsiteX13" fmla="*/ 3531828 w 4140000"/>
                <a:gd name="connsiteY13" fmla="*/ 750305 h 3599998"/>
                <a:gd name="connsiteX14" fmla="*/ 3485241 w 4140000"/>
                <a:gd name="connsiteY14" fmla="*/ 791397 h 3599998"/>
                <a:gd name="connsiteX15" fmla="*/ 3472961 w 4140000"/>
                <a:gd name="connsiteY15" fmla="*/ 989999 h 3599998"/>
                <a:gd name="connsiteX16" fmla="*/ 3651096 w 4140000"/>
                <a:gd name="connsiteY16" fmla="*/ 1078665 h 3599998"/>
                <a:gd name="connsiteX17" fmla="*/ 3710500 w 4140000"/>
                <a:gd name="connsiteY17" fmla="*/ 1058690 h 3599998"/>
                <a:gd name="connsiteX18" fmla="*/ 4140000 w 4140000"/>
                <a:gd name="connsiteY18" fmla="*/ 1799999 h 3599998"/>
                <a:gd name="connsiteX19" fmla="*/ 3710500 w 4140000"/>
                <a:gd name="connsiteY19" fmla="*/ 2541308 h 3599998"/>
                <a:gd name="connsiteX20" fmla="*/ 3651096 w 4140000"/>
                <a:gd name="connsiteY20" fmla="*/ 2521333 h 3599998"/>
                <a:gd name="connsiteX21" fmla="*/ 3472961 w 4140000"/>
                <a:gd name="connsiteY21" fmla="*/ 2609999 h 3599998"/>
                <a:gd name="connsiteX22" fmla="*/ 3485241 w 4140000"/>
                <a:gd name="connsiteY22" fmla="*/ 2808601 h 3599998"/>
                <a:gd name="connsiteX23" fmla="*/ 3531828 w 4140000"/>
                <a:gd name="connsiteY23" fmla="*/ 2849693 h 3599998"/>
                <a:gd name="connsiteX24" fmla="*/ 3097116 w 4140000"/>
                <a:gd name="connsiteY24" fmla="*/ 3599998 h 3599998"/>
                <a:gd name="connsiteX25" fmla="*/ 2250000 w 4140000"/>
                <a:gd name="connsiteY25" fmla="*/ 3599998 h 3599998"/>
                <a:gd name="connsiteX26" fmla="*/ 2235855 w 4140000"/>
                <a:gd name="connsiteY26" fmla="*/ 3529935 h 3599998"/>
                <a:gd name="connsiteX27" fmla="*/ 2070000 w 4140000"/>
                <a:gd name="connsiteY27" fmla="*/ 3419999 h 3599998"/>
                <a:gd name="connsiteX28" fmla="*/ 1904146 w 4140000"/>
                <a:gd name="connsiteY28" fmla="*/ 3529935 h 3599998"/>
                <a:gd name="connsiteX29" fmla="*/ 1890001 w 4140000"/>
                <a:gd name="connsiteY29" fmla="*/ 3599998 h 3599998"/>
                <a:gd name="connsiteX30" fmla="*/ 1042884 w 4140000"/>
                <a:gd name="connsiteY30" fmla="*/ 3599998 h 3599998"/>
                <a:gd name="connsiteX31" fmla="*/ 608172 w 4140000"/>
                <a:gd name="connsiteY31" fmla="*/ 2849693 h 3599998"/>
                <a:gd name="connsiteX32" fmla="*/ 654759 w 4140000"/>
                <a:gd name="connsiteY32" fmla="*/ 2808601 h 3599998"/>
                <a:gd name="connsiteX33" fmla="*/ 667039 w 4140000"/>
                <a:gd name="connsiteY33" fmla="*/ 2609999 h 3599998"/>
                <a:gd name="connsiteX34" fmla="*/ 488904 w 4140000"/>
                <a:gd name="connsiteY34" fmla="*/ 2521333 h 3599998"/>
                <a:gd name="connsiteX35" fmla="*/ 429500 w 4140000"/>
                <a:gd name="connsiteY35" fmla="*/ 2541308 h 359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140000" h="3599998">
                  <a:moveTo>
                    <a:pt x="0" y="1799999"/>
                  </a:moveTo>
                  <a:lnTo>
                    <a:pt x="429500" y="1058690"/>
                  </a:lnTo>
                  <a:lnTo>
                    <a:pt x="488904" y="1078665"/>
                  </a:lnTo>
                  <a:cubicBezTo>
                    <a:pt x="558516" y="1087303"/>
                    <a:pt x="629760" y="1054568"/>
                    <a:pt x="667039" y="989999"/>
                  </a:cubicBezTo>
                  <a:cubicBezTo>
                    <a:pt x="704318" y="925430"/>
                    <a:pt x="697045" y="847364"/>
                    <a:pt x="654759" y="791397"/>
                  </a:cubicBezTo>
                  <a:lnTo>
                    <a:pt x="608172" y="750305"/>
                  </a:lnTo>
                  <a:lnTo>
                    <a:pt x="1042884" y="0"/>
                  </a:lnTo>
                  <a:lnTo>
                    <a:pt x="1890001" y="0"/>
                  </a:lnTo>
                  <a:lnTo>
                    <a:pt x="1904146" y="70063"/>
                  </a:lnTo>
                  <a:cubicBezTo>
                    <a:pt x="1931471" y="134668"/>
                    <a:pt x="1995442" y="179999"/>
                    <a:pt x="2070000" y="179999"/>
                  </a:cubicBezTo>
                  <a:cubicBezTo>
                    <a:pt x="2144558" y="179999"/>
                    <a:pt x="2208529" y="134668"/>
                    <a:pt x="2235855" y="70063"/>
                  </a:cubicBezTo>
                  <a:lnTo>
                    <a:pt x="2250000" y="0"/>
                  </a:lnTo>
                  <a:lnTo>
                    <a:pt x="3097116" y="0"/>
                  </a:lnTo>
                  <a:lnTo>
                    <a:pt x="3531828" y="750305"/>
                  </a:lnTo>
                  <a:lnTo>
                    <a:pt x="3485241" y="791397"/>
                  </a:lnTo>
                  <a:cubicBezTo>
                    <a:pt x="3442955" y="847364"/>
                    <a:pt x="3435682" y="925429"/>
                    <a:pt x="3472961" y="989999"/>
                  </a:cubicBezTo>
                  <a:cubicBezTo>
                    <a:pt x="3510240" y="1054568"/>
                    <a:pt x="3581484" y="1087303"/>
                    <a:pt x="3651096" y="1078665"/>
                  </a:cubicBezTo>
                  <a:lnTo>
                    <a:pt x="3710500" y="1058690"/>
                  </a:lnTo>
                  <a:lnTo>
                    <a:pt x="4140000" y="1799999"/>
                  </a:lnTo>
                  <a:lnTo>
                    <a:pt x="3710500" y="2541308"/>
                  </a:lnTo>
                  <a:lnTo>
                    <a:pt x="3651096" y="2521333"/>
                  </a:lnTo>
                  <a:cubicBezTo>
                    <a:pt x="3581484" y="2512695"/>
                    <a:pt x="3510240" y="2545429"/>
                    <a:pt x="3472961" y="2609999"/>
                  </a:cubicBezTo>
                  <a:cubicBezTo>
                    <a:pt x="3435682" y="2674568"/>
                    <a:pt x="3442955" y="2752634"/>
                    <a:pt x="3485241" y="2808601"/>
                  </a:cubicBezTo>
                  <a:lnTo>
                    <a:pt x="3531828" y="2849693"/>
                  </a:lnTo>
                  <a:lnTo>
                    <a:pt x="3097116" y="3599998"/>
                  </a:lnTo>
                  <a:lnTo>
                    <a:pt x="2250000" y="3599998"/>
                  </a:lnTo>
                  <a:lnTo>
                    <a:pt x="2235855" y="3529935"/>
                  </a:lnTo>
                  <a:cubicBezTo>
                    <a:pt x="2208529" y="3465331"/>
                    <a:pt x="2144558" y="3419999"/>
                    <a:pt x="2070000" y="3419999"/>
                  </a:cubicBezTo>
                  <a:cubicBezTo>
                    <a:pt x="1995442" y="3419999"/>
                    <a:pt x="1931471" y="3465331"/>
                    <a:pt x="1904146" y="3529935"/>
                  </a:cubicBezTo>
                  <a:lnTo>
                    <a:pt x="1890001" y="3599998"/>
                  </a:lnTo>
                  <a:lnTo>
                    <a:pt x="1042884" y="3599998"/>
                  </a:lnTo>
                  <a:lnTo>
                    <a:pt x="608172" y="2849693"/>
                  </a:lnTo>
                  <a:lnTo>
                    <a:pt x="654759" y="2808601"/>
                  </a:lnTo>
                  <a:cubicBezTo>
                    <a:pt x="697045" y="2752634"/>
                    <a:pt x="704318" y="2674568"/>
                    <a:pt x="667039" y="2609999"/>
                  </a:cubicBezTo>
                  <a:cubicBezTo>
                    <a:pt x="629760" y="2545429"/>
                    <a:pt x="558516" y="2512695"/>
                    <a:pt x="488904" y="2521333"/>
                  </a:cubicBezTo>
                  <a:lnTo>
                    <a:pt x="429500" y="2541308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73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15A72A-2F0A-4162-8331-49372F5709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6790" y="1631946"/>
              <a:ext cx="734715" cy="339593"/>
            </a:xfrm>
            <a:prstGeom prst="rect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GB" altLang="en-US" sz="1867" b="1">
                  <a:latin typeface="Arial" panose="020B0604020202020204" pitchFamily="34" charset="0"/>
                  <a:cs typeface="Arial" panose="020B0604020202020204" pitchFamily="34" charset="0"/>
                </a:rPr>
                <a:t>Data Collection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AEE5D8-0744-4C09-84DA-98CB3401C8D3}"/>
              </a:ext>
            </a:extLst>
          </p:cNvPr>
          <p:cNvGrpSpPr/>
          <p:nvPr/>
        </p:nvGrpSpPr>
        <p:grpSpPr>
          <a:xfrm>
            <a:off x="7718609" y="1830111"/>
            <a:ext cx="1763296" cy="1485625"/>
            <a:chOff x="6387316" y="1991282"/>
            <a:chExt cx="1009641" cy="877948"/>
          </a:xfrm>
        </p:grpSpPr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01B151B3-ED56-4332-8A37-3688C115D9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7316" y="1991282"/>
              <a:ext cx="1009641" cy="877948"/>
            </a:xfrm>
            <a:custGeom>
              <a:avLst/>
              <a:gdLst>
                <a:gd name="connsiteX0" fmla="*/ 0 w 4140000"/>
                <a:gd name="connsiteY0" fmla="*/ 1799999 h 3599998"/>
                <a:gd name="connsiteX1" fmla="*/ 429500 w 4140000"/>
                <a:gd name="connsiteY1" fmla="*/ 1058690 h 3599998"/>
                <a:gd name="connsiteX2" fmla="*/ 488904 w 4140000"/>
                <a:gd name="connsiteY2" fmla="*/ 1078665 h 3599998"/>
                <a:gd name="connsiteX3" fmla="*/ 667039 w 4140000"/>
                <a:gd name="connsiteY3" fmla="*/ 989999 h 3599998"/>
                <a:gd name="connsiteX4" fmla="*/ 654759 w 4140000"/>
                <a:gd name="connsiteY4" fmla="*/ 791397 h 3599998"/>
                <a:gd name="connsiteX5" fmla="*/ 608172 w 4140000"/>
                <a:gd name="connsiteY5" fmla="*/ 750305 h 3599998"/>
                <a:gd name="connsiteX6" fmla="*/ 1042884 w 4140000"/>
                <a:gd name="connsiteY6" fmla="*/ 0 h 3599998"/>
                <a:gd name="connsiteX7" fmla="*/ 1890001 w 4140000"/>
                <a:gd name="connsiteY7" fmla="*/ 0 h 3599998"/>
                <a:gd name="connsiteX8" fmla="*/ 1904146 w 4140000"/>
                <a:gd name="connsiteY8" fmla="*/ 70063 h 3599998"/>
                <a:gd name="connsiteX9" fmla="*/ 2070000 w 4140000"/>
                <a:gd name="connsiteY9" fmla="*/ 179999 h 3599998"/>
                <a:gd name="connsiteX10" fmla="*/ 2235855 w 4140000"/>
                <a:gd name="connsiteY10" fmla="*/ 70063 h 3599998"/>
                <a:gd name="connsiteX11" fmla="*/ 2250000 w 4140000"/>
                <a:gd name="connsiteY11" fmla="*/ 0 h 3599998"/>
                <a:gd name="connsiteX12" fmla="*/ 3097116 w 4140000"/>
                <a:gd name="connsiteY12" fmla="*/ 0 h 3599998"/>
                <a:gd name="connsiteX13" fmla="*/ 3531828 w 4140000"/>
                <a:gd name="connsiteY13" fmla="*/ 750305 h 3599998"/>
                <a:gd name="connsiteX14" fmla="*/ 3485241 w 4140000"/>
                <a:gd name="connsiteY14" fmla="*/ 791397 h 3599998"/>
                <a:gd name="connsiteX15" fmla="*/ 3472961 w 4140000"/>
                <a:gd name="connsiteY15" fmla="*/ 989999 h 3599998"/>
                <a:gd name="connsiteX16" fmla="*/ 3651096 w 4140000"/>
                <a:gd name="connsiteY16" fmla="*/ 1078665 h 3599998"/>
                <a:gd name="connsiteX17" fmla="*/ 3710500 w 4140000"/>
                <a:gd name="connsiteY17" fmla="*/ 1058690 h 3599998"/>
                <a:gd name="connsiteX18" fmla="*/ 4140000 w 4140000"/>
                <a:gd name="connsiteY18" fmla="*/ 1799999 h 3599998"/>
                <a:gd name="connsiteX19" fmla="*/ 3710500 w 4140000"/>
                <a:gd name="connsiteY19" fmla="*/ 2541308 h 3599998"/>
                <a:gd name="connsiteX20" fmla="*/ 3651096 w 4140000"/>
                <a:gd name="connsiteY20" fmla="*/ 2521333 h 3599998"/>
                <a:gd name="connsiteX21" fmla="*/ 3472961 w 4140000"/>
                <a:gd name="connsiteY21" fmla="*/ 2609999 h 3599998"/>
                <a:gd name="connsiteX22" fmla="*/ 3485241 w 4140000"/>
                <a:gd name="connsiteY22" fmla="*/ 2808601 h 3599998"/>
                <a:gd name="connsiteX23" fmla="*/ 3531828 w 4140000"/>
                <a:gd name="connsiteY23" fmla="*/ 2849693 h 3599998"/>
                <a:gd name="connsiteX24" fmla="*/ 3097116 w 4140000"/>
                <a:gd name="connsiteY24" fmla="*/ 3599998 h 3599998"/>
                <a:gd name="connsiteX25" fmla="*/ 2250000 w 4140000"/>
                <a:gd name="connsiteY25" fmla="*/ 3599998 h 3599998"/>
                <a:gd name="connsiteX26" fmla="*/ 2235855 w 4140000"/>
                <a:gd name="connsiteY26" fmla="*/ 3529935 h 3599998"/>
                <a:gd name="connsiteX27" fmla="*/ 2070000 w 4140000"/>
                <a:gd name="connsiteY27" fmla="*/ 3419999 h 3599998"/>
                <a:gd name="connsiteX28" fmla="*/ 1904146 w 4140000"/>
                <a:gd name="connsiteY28" fmla="*/ 3529935 h 3599998"/>
                <a:gd name="connsiteX29" fmla="*/ 1890001 w 4140000"/>
                <a:gd name="connsiteY29" fmla="*/ 3599998 h 3599998"/>
                <a:gd name="connsiteX30" fmla="*/ 1042884 w 4140000"/>
                <a:gd name="connsiteY30" fmla="*/ 3599998 h 3599998"/>
                <a:gd name="connsiteX31" fmla="*/ 608172 w 4140000"/>
                <a:gd name="connsiteY31" fmla="*/ 2849693 h 3599998"/>
                <a:gd name="connsiteX32" fmla="*/ 654759 w 4140000"/>
                <a:gd name="connsiteY32" fmla="*/ 2808601 h 3599998"/>
                <a:gd name="connsiteX33" fmla="*/ 667039 w 4140000"/>
                <a:gd name="connsiteY33" fmla="*/ 2609999 h 3599998"/>
                <a:gd name="connsiteX34" fmla="*/ 488904 w 4140000"/>
                <a:gd name="connsiteY34" fmla="*/ 2521333 h 3599998"/>
                <a:gd name="connsiteX35" fmla="*/ 429500 w 4140000"/>
                <a:gd name="connsiteY35" fmla="*/ 2541308 h 359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140000" h="3599998">
                  <a:moveTo>
                    <a:pt x="0" y="1799999"/>
                  </a:moveTo>
                  <a:lnTo>
                    <a:pt x="429500" y="1058690"/>
                  </a:lnTo>
                  <a:lnTo>
                    <a:pt x="488904" y="1078665"/>
                  </a:lnTo>
                  <a:cubicBezTo>
                    <a:pt x="558516" y="1087303"/>
                    <a:pt x="629760" y="1054568"/>
                    <a:pt x="667039" y="989999"/>
                  </a:cubicBezTo>
                  <a:cubicBezTo>
                    <a:pt x="704318" y="925430"/>
                    <a:pt x="697045" y="847364"/>
                    <a:pt x="654759" y="791397"/>
                  </a:cubicBezTo>
                  <a:lnTo>
                    <a:pt x="608172" y="750305"/>
                  </a:lnTo>
                  <a:lnTo>
                    <a:pt x="1042884" y="0"/>
                  </a:lnTo>
                  <a:lnTo>
                    <a:pt x="1890001" y="0"/>
                  </a:lnTo>
                  <a:lnTo>
                    <a:pt x="1904146" y="70063"/>
                  </a:lnTo>
                  <a:cubicBezTo>
                    <a:pt x="1931471" y="134668"/>
                    <a:pt x="1995442" y="179999"/>
                    <a:pt x="2070000" y="179999"/>
                  </a:cubicBezTo>
                  <a:cubicBezTo>
                    <a:pt x="2144558" y="179999"/>
                    <a:pt x="2208529" y="134668"/>
                    <a:pt x="2235855" y="70063"/>
                  </a:cubicBezTo>
                  <a:lnTo>
                    <a:pt x="2250000" y="0"/>
                  </a:lnTo>
                  <a:lnTo>
                    <a:pt x="3097116" y="0"/>
                  </a:lnTo>
                  <a:lnTo>
                    <a:pt x="3531828" y="750305"/>
                  </a:lnTo>
                  <a:lnTo>
                    <a:pt x="3485241" y="791397"/>
                  </a:lnTo>
                  <a:cubicBezTo>
                    <a:pt x="3442955" y="847364"/>
                    <a:pt x="3435682" y="925429"/>
                    <a:pt x="3472961" y="989999"/>
                  </a:cubicBezTo>
                  <a:cubicBezTo>
                    <a:pt x="3510240" y="1054568"/>
                    <a:pt x="3581484" y="1087303"/>
                    <a:pt x="3651096" y="1078665"/>
                  </a:cubicBezTo>
                  <a:lnTo>
                    <a:pt x="3710500" y="1058690"/>
                  </a:lnTo>
                  <a:lnTo>
                    <a:pt x="4140000" y="1799999"/>
                  </a:lnTo>
                  <a:lnTo>
                    <a:pt x="3710500" y="2541308"/>
                  </a:lnTo>
                  <a:lnTo>
                    <a:pt x="3651096" y="2521333"/>
                  </a:lnTo>
                  <a:cubicBezTo>
                    <a:pt x="3581484" y="2512695"/>
                    <a:pt x="3510240" y="2545429"/>
                    <a:pt x="3472961" y="2609999"/>
                  </a:cubicBezTo>
                  <a:cubicBezTo>
                    <a:pt x="3435682" y="2674568"/>
                    <a:pt x="3442955" y="2752634"/>
                    <a:pt x="3485241" y="2808601"/>
                  </a:cubicBezTo>
                  <a:lnTo>
                    <a:pt x="3531828" y="2849693"/>
                  </a:lnTo>
                  <a:lnTo>
                    <a:pt x="3097116" y="3599998"/>
                  </a:lnTo>
                  <a:lnTo>
                    <a:pt x="2250000" y="3599998"/>
                  </a:lnTo>
                  <a:lnTo>
                    <a:pt x="2235855" y="3529935"/>
                  </a:lnTo>
                  <a:cubicBezTo>
                    <a:pt x="2208529" y="3465331"/>
                    <a:pt x="2144558" y="3419999"/>
                    <a:pt x="2070000" y="3419999"/>
                  </a:cubicBezTo>
                  <a:cubicBezTo>
                    <a:pt x="1995442" y="3419999"/>
                    <a:pt x="1931471" y="3465331"/>
                    <a:pt x="1904146" y="3529935"/>
                  </a:cubicBezTo>
                  <a:lnTo>
                    <a:pt x="1890001" y="3599998"/>
                  </a:lnTo>
                  <a:lnTo>
                    <a:pt x="1042884" y="3599998"/>
                  </a:lnTo>
                  <a:lnTo>
                    <a:pt x="608172" y="2849693"/>
                  </a:lnTo>
                  <a:lnTo>
                    <a:pt x="654759" y="2808601"/>
                  </a:lnTo>
                  <a:cubicBezTo>
                    <a:pt x="697045" y="2752634"/>
                    <a:pt x="704318" y="2674568"/>
                    <a:pt x="667039" y="2609999"/>
                  </a:cubicBezTo>
                  <a:cubicBezTo>
                    <a:pt x="629760" y="2545429"/>
                    <a:pt x="558516" y="2512695"/>
                    <a:pt x="488904" y="2521333"/>
                  </a:cubicBezTo>
                  <a:lnTo>
                    <a:pt x="429500" y="2541308"/>
                  </a:lnTo>
                  <a:close/>
                </a:path>
              </a:pathLst>
            </a:custGeom>
            <a:solidFill>
              <a:schemeClr val="accent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733"/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2B216BD4-C9C7-45DD-8409-3F5FF872FB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4762" y="2320985"/>
              <a:ext cx="942344" cy="169797"/>
            </a:xfrm>
            <a:prstGeom prst="rect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GB" altLang="en-US" sz="1867" b="1" dirty="0">
                  <a:latin typeface="Arial" panose="020B0604020202020204" pitchFamily="34" charset="0"/>
                  <a:cs typeface="Arial" panose="020B0604020202020204" pitchFamily="34" charset="0"/>
                </a:rPr>
                <a:t>User Interface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177971D-1F97-4E74-8A32-8A53ED47C616}"/>
              </a:ext>
            </a:extLst>
          </p:cNvPr>
          <p:cNvCxnSpPr>
            <a:cxnSpLocks/>
            <a:stCxn id="25" idx="18"/>
            <a:endCxn id="22" idx="0"/>
          </p:cNvCxnSpPr>
          <p:nvPr/>
        </p:nvCxnSpPr>
        <p:spPr>
          <a:xfrm flipV="1">
            <a:off x="4940252" y="2568437"/>
            <a:ext cx="528269" cy="3949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11">
            <a:extLst>
              <a:ext uri="{FF2B5EF4-FFF2-40B4-BE49-F238E27FC236}">
                <a16:creationId xmlns:a16="http://schemas.microsoft.com/office/drawing/2014/main" id="{64D61943-3070-4582-B459-7D9CF1578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816" y="2173488"/>
            <a:ext cx="1283149" cy="73866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MetaBook-Roman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MetaBook-Roman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MetaBook-Roman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MetaBook-Roman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MetaBook-Roman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MetaBook-Roman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MetaBook-Roman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MetaBook-Roman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MetaBook-Roman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GB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Service modules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A45C66-AC05-49E6-BE0E-6AE192B4420D}"/>
              </a:ext>
            </a:extLst>
          </p:cNvPr>
          <p:cNvCxnSpPr>
            <a:cxnSpLocks/>
            <a:stCxn id="22" idx="18"/>
            <a:endCxn id="28" idx="0"/>
          </p:cNvCxnSpPr>
          <p:nvPr/>
        </p:nvCxnSpPr>
        <p:spPr>
          <a:xfrm>
            <a:off x="7231817" y="2568438"/>
            <a:ext cx="486792" cy="448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Picture 2" descr="Weatherproof Ultrasonic Sensor w/ Separate Probe - RobotShop">
            <a:extLst>
              <a:ext uri="{FF2B5EF4-FFF2-40B4-BE49-F238E27FC236}">
                <a16:creationId xmlns:a16="http://schemas.microsoft.com/office/drawing/2014/main" id="{B741F6F3-9FB8-468E-85B4-B74C45CF1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32004" y="3720991"/>
            <a:ext cx="1700391" cy="156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019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0DBB-A74C-4F85-9186-5BBB4421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EAB50-B0FD-4094-9E8C-84BDDA5C8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Features/functions</a:t>
            </a:r>
          </a:p>
          <a:p>
            <a:pPr lvl="1"/>
            <a:r>
              <a:rPr lang="en-US" dirty="0"/>
              <a:t>User can get notification from sensor reading.</a:t>
            </a:r>
          </a:p>
          <a:p>
            <a:pPr lvl="1"/>
            <a:r>
              <a:rPr lang="en-US" dirty="0"/>
              <a:t>User can get notification from remaining stock trigger and expiry date based on inventory list database.</a:t>
            </a:r>
          </a:p>
          <a:p>
            <a:pPr lvl="1"/>
            <a:r>
              <a:rPr lang="en-US" dirty="0"/>
              <a:t>User can calculate usage over time (need more inputs from user).</a:t>
            </a:r>
          </a:p>
          <a:p>
            <a:endParaRPr lang="en-US" dirty="0"/>
          </a:p>
          <a:p>
            <a:r>
              <a:rPr lang="en-US" dirty="0"/>
              <a:t>Decoupled features/functions to </a:t>
            </a:r>
            <a:r>
              <a:rPr lang="en-US" dirty="0" err="1"/>
              <a:t>minimise</a:t>
            </a:r>
            <a:r>
              <a:rPr lang="en-US" dirty="0"/>
              <a:t> setting up time and human error.</a:t>
            </a:r>
          </a:p>
          <a:p>
            <a:pPr lvl="1"/>
            <a:r>
              <a:rPr lang="en-US" dirty="0"/>
              <a:t>Inventory list might be more than number of sensors.</a:t>
            </a:r>
          </a:p>
          <a:p>
            <a:pPr lvl="1"/>
            <a:r>
              <a:rPr lang="en-US" dirty="0"/>
              <a:t>Can be coupled depending user experience, will increase development complexity if high user-friendliness and flexibility are needed.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AF702-7933-4ED5-A329-30B8E306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09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2D59-3F6A-424F-A378-1396BD31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 page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90DC52-CE02-4722-8810-509914167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717" y="1587170"/>
            <a:ext cx="649439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EBA83-B0E6-4B19-834D-C374B68EA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8</a:t>
            </a:fld>
            <a:endParaRPr lang="en-GB"/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91133BD6-222E-4CFA-936F-AE644E4641DB}"/>
              </a:ext>
            </a:extLst>
          </p:cNvPr>
          <p:cNvSpPr/>
          <p:nvPr/>
        </p:nvSpPr>
        <p:spPr>
          <a:xfrm>
            <a:off x="5327530" y="4597929"/>
            <a:ext cx="2863970" cy="1325565"/>
          </a:xfrm>
          <a:prstGeom prst="borderCallout1">
            <a:avLst>
              <a:gd name="adj1" fmla="val 18750"/>
              <a:gd name="adj2" fmla="val -8333"/>
              <a:gd name="adj3" fmla="val 23485"/>
              <a:gd name="adj4" fmla="val -40742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4908251-EF03-4CA6-9C53-A527F42AA450}"/>
              </a:ext>
            </a:extLst>
          </p:cNvPr>
          <p:cNvSpPr/>
          <p:nvPr/>
        </p:nvSpPr>
        <p:spPr>
          <a:xfrm>
            <a:off x="5327530" y="2762361"/>
            <a:ext cx="2715883" cy="1417726"/>
          </a:xfrm>
          <a:prstGeom prst="borderCallout1">
            <a:avLst>
              <a:gd name="adj1" fmla="val 18750"/>
              <a:gd name="adj2" fmla="val -8333"/>
              <a:gd name="adj3" fmla="val -11871"/>
              <a:gd name="adj4" fmla="val -11290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7F87C-371A-4CDC-8CFC-8BF7490ACF23}"/>
              </a:ext>
            </a:extLst>
          </p:cNvPr>
          <p:cNvSpPr txBox="1"/>
          <p:nvPr/>
        </p:nvSpPr>
        <p:spPr>
          <a:xfrm>
            <a:off x="1101874" y="2400919"/>
            <a:ext cx="29124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Hyperlink:</a:t>
            </a:r>
          </a:p>
          <a:p>
            <a:pPr marL="342900" indent="-342900">
              <a:buAutoNum type="arabicPeriod"/>
            </a:pPr>
            <a:r>
              <a:rPr lang="en-US" dirty="0"/>
              <a:t>View inventory list</a:t>
            </a:r>
          </a:p>
          <a:p>
            <a:pPr marL="342900" indent="-342900">
              <a:buAutoNum type="arabicPeriod"/>
            </a:pPr>
            <a:r>
              <a:rPr lang="en-US" dirty="0"/>
              <a:t>Submit a new record</a:t>
            </a:r>
          </a:p>
          <a:p>
            <a:pPr marL="342900" indent="-342900">
              <a:buAutoNum type="arabicPeriod"/>
            </a:pPr>
            <a:r>
              <a:rPr lang="en-US" dirty="0"/>
              <a:t>Edit a record</a:t>
            </a:r>
          </a:p>
          <a:p>
            <a:pPr marL="342900" indent="-342900">
              <a:buAutoNum type="arabicPeriod"/>
            </a:pPr>
            <a:r>
              <a:rPr lang="en-US" dirty="0"/>
              <a:t>Calculate usage over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FA3DB6-0E10-4DE5-B3AD-B7EACC78B79F}"/>
              </a:ext>
            </a:extLst>
          </p:cNvPr>
          <p:cNvSpPr txBox="1"/>
          <p:nvPr/>
        </p:nvSpPr>
        <p:spPr>
          <a:xfrm>
            <a:off x="822887" y="4891379"/>
            <a:ext cx="4562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Showing the sensors measurement</a:t>
            </a:r>
          </a:p>
          <a:p>
            <a:r>
              <a:rPr lang="en-US" dirty="0"/>
              <a:t>(refresh the page to update </a:t>
            </a:r>
            <a:r>
              <a:rPr lang="en-US"/>
              <a:t>the measurement)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091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7802-E2AF-4349-A2C0-F576138E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list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885BA6-78F9-40B8-967A-E74DE0279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3141" y="1587170"/>
            <a:ext cx="689491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1B751-652F-43BC-AE65-3E61408C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9</a:t>
            </a:fld>
            <a:endParaRPr lang="en-GB"/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1C13F4B4-4E95-4232-AA83-A89CE97202D4}"/>
              </a:ext>
            </a:extLst>
          </p:cNvPr>
          <p:cNvSpPr/>
          <p:nvPr/>
        </p:nvSpPr>
        <p:spPr>
          <a:xfrm>
            <a:off x="5163141" y="3104851"/>
            <a:ext cx="6753045" cy="2725721"/>
          </a:xfrm>
          <a:prstGeom prst="borderCallout1">
            <a:avLst>
              <a:gd name="adj1" fmla="val 10521"/>
              <a:gd name="adj2" fmla="val -3479"/>
              <a:gd name="adj3" fmla="val 31788"/>
              <a:gd name="adj4" fmla="val -16349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9B246-7D58-438D-A884-7918F209BDC7}"/>
              </a:ext>
            </a:extLst>
          </p:cNvPr>
          <p:cNvSpPr txBox="1"/>
          <p:nvPr/>
        </p:nvSpPr>
        <p:spPr>
          <a:xfrm>
            <a:off x="1954197" y="3975108"/>
            <a:ext cx="256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of inventory list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0A22512E-B58E-4082-A84C-B3E06D2FB7AD}"/>
              </a:ext>
            </a:extLst>
          </p:cNvPr>
          <p:cNvSpPr/>
          <p:nvPr/>
        </p:nvSpPr>
        <p:spPr>
          <a:xfrm>
            <a:off x="5163141" y="2686208"/>
            <a:ext cx="1368239" cy="380378"/>
          </a:xfrm>
          <a:prstGeom prst="borderCallout1">
            <a:avLst>
              <a:gd name="adj1" fmla="val 10521"/>
              <a:gd name="adj2" fmla="val -3479"/>
              <a:gd name="adj3" fmla="val -31712"/>
              <a:gd name="adj4" fmla="val -49133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FFAD1-2DF1-4138-8B32-B9D889292218}"/>
              </a:ext>
            </a:extLst>
          </p:cNvPr>
          <p:cNvSpPr txBox="1"/>
          <p:nvPr/>
        </p:nvSpPr>
        <p:spPr>
          <a:xfrm>
            <a:off x="1477977" y="2328895"/>
            <a:ext cx="304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Hyperlink return to index page</a:t>
            </a:r>
          </a:p>
        </p:txBody>
      </p:sp>
    </p:spTree>
    <p:extLst>
      <p:ext uri="{BB962C8B-B14F-4D97-AF65-F5344CB8AC3E}">
        <p14:creationId xmlns:p14="http://schemas.microsoft.com/office/powerpoint/2010/main" val="39379486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07A398FDE9974393A57D987B6130A6" ma:contentTypeVersion="13" ma:contentTypeDescription="Create a new document." ma:contentTypeScope="" ma:versionID="91f27ae2dc259559ef76f441b41e65bb">
  <xsd:schema xmlns:xsd="http://www.w3.org/2001/XMLSchema" xmlns:xs="http://www.w3.org/2001/XMLSchema" xmlns:p="http://schemas.microsoft.com/office/2006/metadata/properties" xmlns:ns3="4a81f42b-63b5-46db-a9e1-2f1711ca06f7" xmlns:ns4="327aed59-75ac-4f5c-9d2d-6049b4561ffe" targetNamespace="http://schemas.microsoft.com/office/2006/metadata/properties" ma:root="true" ma:fieldsID="56b591dd29e8b1c187a9590102d5f4bd" ns3:_="" ns4:_="">
    <xsd:import namespace="4a81f42b-63b5-46db-a9e1-2f1711ca06f7"/>
    <xsd:import namespace="327aed59-75ac-4f5c-9d2d-6049b4561ff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81f42b-63b5-46db-a9e1-2f1711ca06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7aed59-75ac-4f5c-9d2d-6049b4561ff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AD65AE-D20D-43FC-B3F1-EC5440FF6DFF}">
  <ds:schemaRefs>
    <ds:schemaRef ds:uri="327aed59-75ac-4f5c-9d2d-6049b4561ffe"/>
    <ds:schemaRef ds:uri="4a81f42b-63b5-46db-a9e1-2f1711ca06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80518B9-5D16-4403-AEBF-07102BC0159E}">
  <ds:schemaRefs>
    <ds:schemaRef ds:uri="http://purl.org/dc/terms/"/>
    <ds:schemaRef ds:uri="http://purl.org/dc/elements/1.1/"/>
    <ds:schemaRef ds:uri="327aed59-75ac-4f5c-9d2d-6049b4561ffe"/>
    <ds:schemaRef ds:uri="4a81f42b-63b5-46db-a9e1-2f1711ca06f7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C42E22A-E55E-423F-916F-B9FBB63C79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4999</TotalTime>
  <Words>697</Words>
  <Application>Microsoft Office PowerPoint</Application>
  <PresentationFormat>Widescreen</PresentationFormat>
  <Paragraphs>146</Paragraphs>
  <Slides>16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Google Sans Text</vt:lpstr>
      <vt:lpstr>Arial</vt:lpstr>
      <vt:lpstr>Calibri</vt:lpstr>
      <vt:lpstr>Calibri Light</vt:lpstr>
      <vt:lpstr>1_Office Theme</vt:lpstr>
      <vt:lpstr>Automated Stock/level Monitoring</vt:lpstr>
      <vt:lpstr>Automated stock/level monitoring</vt:lpstr>
      <vt:lpstr>Automated stock/level monitoring</vt:lpstr>
      <vt:lpstr>Automated stock/level monitoring</vt:lpstr>
      <vt:lpstr>Sensing Methods</vt:lpstr>
      <vt:lpstr>Automated stock/level monitoring</vt:lpstr>
      <vt:lpstr>Features</vt:lpstr>
      <vt:lpstr>Index page</vt:lpstr>
      <vt:lpstr>Inventory list</vt:lpstr>
      <vt:lpstr>Submit a new record</vt:lpstr>
      <vt:lpstr>Select a record for editing</vt:lpstr>
      <vt:lpstr>Calculate usage over time</vt:lpstr>
      <vt:lpstr>Notification email (Disabled)</vt:lpstr>
      <vt:lpstr>Automated stock/level monitoring (1st version)</vt:lpstr>
      <vt:lpstr>Automated stock/level monitoring (2nd version with OPC UA)</vt:lpstr>
      <vt:lpstr>Safety</vt:lpstr>
    </vt:vector>
  </TitlesOfParts>
  <Manager/>
  <Company>University of Cambridge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innovation?</dc:title>
  <dc:subject/>
  <dc:creator>Becky Fowler</dc:creator>
  <cp:keywords/>
  <dc:description/>
  <cp:lastModifiedBy>Jun Y. Lau</cp:lastModifiedBy>
  <cp:revision>17</cp:revision>
  <cp:lastPrinted>2021-02-17T11:36:49Z</cp:lastPrinted>
  <dcterms:created xsi:type="dcterms:W3CDTF">2016-05-22T09:39:40Z</dcterms:created>
  <dcterms:modified xsi:type="dcterms:W3CDTF">2022-04-25T11:21:03Z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0x010100EF07A398FDE9974393A57D987B6130A6</vt:lpwstr>
  </property>
</Properties>
</file>